
<file path=[Content_Types].xml><?xml version="1.0" encoding="utf-8"?>
<Types xmlns="http://schemas.openxmlformats.org/package/2006/content-types">
  <Override PartName="/ppt/slides/slide5.xml" ContentType="application/vnd.openxmlformats-officedocument.presentationml.slide+xml"/>
  <Override PartName="/ppt/slides/slide6.xml" ContentType="application/vnd.openxmlformats-officedocument.presentationml.slide+xml"/>
  <Override PartName="/ppt/slideLayouts/slideLayout7.xml" ContentType="application/vnd.openxmlformats-officedocument.presentationml.slideLayout+xml"/>
  <Override PartName="/ppt/slideLayouts/slideLayout8.xml" ContentType="application/vnd.openxmlformats-officedocument.presentationml.slideLayout+xml"/>
  <Override PartName="/ppt/slideMasters/slideMaster1.xml" ContentType="application/vnd.openxmlformats-officedocument.presentationml.slideMaster+xml"/>
  <Override PartName="/ppt/slides/slide3.xml" ContentType="application/vnd.openxmlformats-officedocument.presentationml.slide+xml"/>
  <Override PartName="/ppt/slides/slide4.xml" ContentType="application/vnd.openxmlformats-officedocument.presentationml.slide+xml"/>
  <Override PartName="/ppt/presProps.xml" ContentType="application/vnd.openxmlformats-officedocument.presentationml.presProps+xml"/>
  <Override PartName="/ppt/slideLayouts/slideLayout4.xml" ContentType="application/vnd.openxmlformats-officedocument.presentationml.slideLayout+xml"/>
  <Override PartName="/ppt/slideLayouts/slideLayout5.xml" ContentType="application/vnd.openxmlformats-officedocument.presentationml.slideLayout+xml"/>
  <Override PartName="/ppt/slideLayouts/slideLayout6.xml" ContentType="application/vnd.openxmlformats-officedocument.presentationml.slideLayout+xml"/>
  <Override PartName="/ppt/slides/slide1.xml" ContentType="application/vnd.openxmlformats-officedocument.presentationml.slide+xml"/>
  <Override PartName="/ppt/slides/slide2.xml" ContentType="application/vnd.openxmlformats-officedocument.presentationml.slide+xml"/>
  <Override PartName="/ppt/theme/theme1.xml" ContentType="application/vnd.openxmlformats-officedocument.theme+xml"/>
  <Default Extension="jpeg" ContentType="image/jpeg"/>
  <Override PartName="/ppt/slideLayouts/slideLayout2.xml" ContentType="application/vnd.openxmlformats-officedocument.presentationml.slideLayout+xml"/>
  <Override PartName="/ppt/slideLayouts/slideLayout3.xml" ContentType="application/vnd.openxmlformats-officedocument.presentationml.slideLayout+xml"/>
  <Default Extension="rels" ContentType="application/vnd.openxmlformats-package.relationships+xml"/>
  <Default Extension="xml" ContentType="application/xml"/>
  <Override PartName="/ppt/presentation.xml" ContentType="application/vnd.openxmlformats-officedocument.presentationml.presentation.main+xml"/>
  <Override PartName="/ppt/slideLayouts/slideLayout1.xml" ContentType="application/vnd.openxmlformats-officedocument.presentationml.slideLayout+xml"/>
  <Override PartName="/docProps/app.xml" ContentType="application/vnd.openxmlformats-officedocument.extended-properties+xml"/>
  <Override PartName="/ppt/tableStyles.xml" ContentType="application/vnd.openxmlformats-officedocument.presentationml.tableStyles+xml"/>
  <Override PartName="/ppt/slideLayouts/slideLayout11.xml" ContentType="application/vnd.openxmlformats-officedocument.presentationml.slideLayout+xml"/>
  <Override PartName="/ppt/slideLayouts/slideLayout10.xml" ContentType="application/vnd.openxmlformats-officedocument.presentationml.slideLayout+xml"/>
  <Override PartName="/ppt/slides/slide7.xml" ContentType="application/vnd.openxmlformats-officedocument.presentationml.slide+xml"/>
  <Override PartName="/ppt/slides/slide8.xml" ContentType="application/vnd.openxmlformats-officedocument.presentationml.slide+xml"/>
  <Override PartName="/ppt/slides/slide9.xml" ContentType="application/vnd.openxmlformats-officedocument.presentationml.slide+xml"/>
  <Override PartName="/ppt/viewProps.xml" ContentType="application/vnd.openxmlformats-officedocument.presentationml.viewProps+xml"/>
  <Override PartName="/ppt/slideLayouts/slideLayout9.xml" ContentType="application/vnd.openxmlformats-officedocument.presentationml.slideLayout+xml"/>
  <Override PartName="/docProps/core.xml" ContentType="application/vnd.openxmlformats-package.core-properties+xml"/>
</Types>
</file>

<file path=_rels/.rels><?xml version="1.0" encoding="UTF-8" standalone="yes"?>
<Relationships xmlns="http://schemas.openxmlformats.org/package/2006/relationships"><Relationship Id="rId3" Type="http://schemas.openxmlformats.org/package/2006/relationships/metadata/core-properties" Target="docProps/core.xml"/><Relationship Id="rId2" Type="http://schemas.openxmlformats.org/package/2006/relationships/metadata/thumbnail" Target="docProps/thumbnail.jpeg"/><Relationship Id="rId1" Type="http://schemas.openxmlformats.org/officeDocument/2006/relationships/officeDocument" Target="ppt/presentation.xml"/><Relationship Id="rId4" Type="http://schemas.openxmlformats.org/officeDocument/2006/relationships/extended-properties" Target="docProps/app.xml"/></Relationships>
</file>

<file path=ppt/presentation.xml><?xml version="1.0" encoding="utf-8"?>
<p:presentation xmlns:a="http://schemas.openxmlformats.org/drawingml/2006/main" xmlns:r="http://schemas.openxmlformats.org/officeDocument/2006/relationships" xmlns:p="http://schemas.openxmlformats.org/presentationml/2006/main" saveSubsetFonts="1">
  <p:sldMasterIdLst>
    <p:sldMasterId id="2147483768" r:id="rId1"/>
  </p:sldMasterIdLst>
  <p:sldIdLst>
    <p:sldId id="256" r:id="rId2"/>
    <p:sldId id="257" r:id="rId3"/>
    <p:sldId id="258" r:id="rId4"/>
    <p:sldId id="259" r:id="rId5"/>
    <p:sldId id="260" r:id="rId6"/>
    <p:sldId id="261" r:id="rId7"/>
    <p:sldId id="262" r:id="rId8"/>
    <p:sldId id="263" r:id="rId9"/>
    <p:sldId id="264" r:id="rId10"/>
  </p:sldIdLst>
  <p:sldSz cx="9144000" cy="6858000" type="screen4x3"/>
  <p:notesSz cx="6858000" cy="9144000"/>
  <p:defaultTextStyle>
    <a:defPPr>
      <a:defRPr lang="en-US"/>
    </a:defPPr>
    <a:lvl1pPr marL="0" algn="l" defTabSz="914400" rtl="0" eaLnBrk="1" latinLnBrk="0" hangingPunct="1">
      <a:defRPr sz="1800" kern="1200">
        <a:solidFill>
          <a:schemeClr val="tx1"/>
        </a:solidFill>
        <a:latin typeface="+mn-lt"/>
        <a:ea typeface="+mn-ea"/>
        <a:cs typeface="+mn-cs"/>
      </a:defRPr>
    </a:lvl1pPr>
    <a:lvl2pPr marL="457200" algn="l" defTabSz="914400" rtl="0" eaLnBrk="1" latinLnBrk="0" hangingPunct="1">
      <a:defRPr sz="1800" kern="1200">
        <a:solidFill>
          <a:schemeClr val="tx1"/>
        </a:solidFill>
        <a:latin typeface="+mn-lt"/>
        <a:ea typeface="+mn-ea"/>
        <a:cs typeface="+mn-cs"/>
      </a:defRPr>
    </a:lvl2pPr>
    <a:lvl3pPr marL="914400" algn="l" defTabSz="914400" rtl="0" eaLnBrk="1" latinLnBrk="0" hangingPunct="1">
      <a:defRPr sz="1800" kern="1200">
        <a:solidFill>
          <a:schemeClr val="tx1"/>
        </a:solidFill>
        <a:latin typeface="+mn-lt"/>
        <a:ea typeface="+mn-ea"/>
        <a:cs typeface="+mn-cs"/>
      </a:defRPr>
    </a:lvl3pPr>
    <a:lvl4pPr marL="1371600" algn="l" defTabSz="914400" rtl="0" eaLnBrk="1" latinLnBrk="0" hangingPunct="1">
      <a:defRPr sz="1800" kern="1200">
        <a:solidFill>
          <a:schemeClr val="tx1"/>
        </a:solidFill>
        <a:latin typeface="+mn-lt"/>
        <a:ea typeface="+mn-ea"/>
        <a:cs typeface="+mn-cs"/>
      </a:defRPr>
    </a:lvl4pPr>
    <a:lvl5pPr marL="1828800" algn="l" defTabSz="914400" rtl="0" eaLnBrk="1" latinLnBrk="0" hangingPunct="1">
      <a:defRPr sz="1800" kern="1200">
        <a:solidFill>
          <a:schemeClr val="tx1"/>
        </a:solidFill>
        <a:latin typeface="+mn-lt"/>
        <a:ea typeface="+mn-ea"/>
        <a:cs typeface="+mn-cs"/>
      </a:defRPr>
    </a:lvl5pPr>
    <a:lvl6pPr marL="2286000" algn="l" defTabSz="914400" rtl="0" eaLnBrk="1" latinLnBrk="0" hangingPunct="1">
      <a:defRPr sz="1800" kern="1200">
        <a:solidFill>
          <a:schemeClr val="tx1"/>
        </a:solidFill>
        <a:latin typeface="+mn-lt"/>
        <a:ea typeface="+mn-ea"/>
        <a:cs typeface="+mn-cs"/>
      </a:defRPr>
    </a:lvl6pPr>
    <a:lvl7pPr marL="2743200" algn="l" defTabSz="914400" rtl="0" eaLnBrk="1" latinLnBrk="0" hangingPunct="1">
      <a:defRPr sz="1800" kern="1200">
        <a:solidFill>
          <a:schemeClr val="tx1"/>
        </a:solidFill>
        <a:latin typeface="+mn-lt"/>
        <a:ea typeface="+mn-ea"/>
        <a:cs typeface="+mn-cs"/>
      </a:defRPr>
    </a:lvl7pPr>
    <a:lvl8pPr marL="3200400" algn="l" defTabSz="914400" rtl="0" eaLnBrk="1" latinLnBrk="0" hangingPunct="1">
      <a:defRPr sz="1800" kern="1200">
        <a:solidFill>
          <a:schemeClr val="tx1"/>
        </a:solidFill>
        <a:latin typeface="+mn-lt"/>
        <a:ea typeface="+mn-ea"/>
        <a:cs typeface="+mn-cs"/>
      </a:defRPr>
    </a:lvl8pPr>
    <a:lvl9pPr marL="3657600" algn="l" defTabSz="914400" rtl="0" eaLnBrk="1" latinLnBrk="0" hangingPunct="1">
      <a:defRPr sz="1800" kern="1200">
        <a:solidFill>
          <a:schemeClr val="tx1"/>
        </a:solidFill>
        <a:latin typeface="+mn-lt"/>
        <a:ea typeface="+mn-ea"/>
        <a:cs typeface="+mn-cs"/>
      </a:defRPr>
    </a:lvl9pPr>
  </p:defaultTextStyle>
</p:presentation>
</file>

<file path=ppt/presProps.xml><?xml version="1.0" encoding="utf-8"?>
<p:presentationPr xmlns:a="http://schemas.openxmlformats.org/drawingml/2006/main" xmlns:r="http://schemas.openxmlformats.org/officeDocument/2006/relationships" xmlns:p="http://schemas.openxmlformats.org/presentationml/2006/main"/>
</file>

<file path=ppt/tableStyles.xml><?xml version="1.0" encoding="utf-8"?>
<a:tblStyleLst xmlns:a="http://schemas.openxmlformats.org/drawingml/2006/main" def="{5C22544A-7EE6-4342-B048-85BDC9FD1C3A}">
  <a:tblStyle styleId="{5C22544A-7EE6-4342-B048-85BDC9FD1C3A}" styleName="Medium Style 2 - Accent 1">
    <a:wholeTbl>
      <a:tcTxStyle>
        <a:fontRef idx="minor">
          <a:prstClr val="black"/>
        </a:fontRef>
        <a:schemeClr val="dk1"/>
      </a:tcTxStyle>
      <a:tcStyle>
        <a:tcBdr>
          <a:left>
            <a:ln w="12700" cmpd="sng">
              <a:solidFill>
                <a:schemeClr val="lt1"/>
              </a:solidFill>
            </a:ln>
          </a:left>
          <a:right>
            <a:ln w="12700" cmpd="sng">
              <a:solidFill>
                <a:schemeClr val="lt1"/>
              </a:solidFill>
            </a:ln>
          </a:right>
          <a:top>
            <a:ln w="12700" cmpd="sng">
              <a:solidFill>
                <a:schemeClr val="lt1"/>
              </a:solidFill>
            </a:ln>
          </a:top>
          <a:bottom>
            <a:ln w="12700" cmpd="sng">
              <a:solidFill>
                <a:schemeClr val="lt1"/>
              </a:solidFill>
            </a:ln>
          </a:bottom>
          <a:insideH>
            <a:ln w="12700" cmpd="sng">
              <a:solidFill>
                <a:schemeClr val="lt1"/>
              </a:solidFill>
            </a:ln>
          </a:insideH>
          <a:insideV>
            <a:ln w="12700" cmpd="sng">
              <a:solidFill>
                <a:schemeClr val="lt1"/>
              </a:solidFill>
            </a:ln>
          </a:insideV>
        </a:tcBdr>
        <a:fill>
          <a:solidFill>
            <a:schemeClr val="accent1">
              <a:tint val="20000"/>
            </a:schemeClr>
          </a:solidFill>
        </a:fill>
      </a:tcStyle>
    </a:wholeTbl>
    <a:band1H>
      <a:tcStyle>
        <a:tcBdr/>
        <a:fill>
          <a:solidFill>
            <a:schemeClr val="accent1">
              <a:tint val="40000"/>
            </a:schemeClr>
          </a:solidFill>
        </a:fill>
      </a:tcStyle>
    </a:band1H>
    <a:band2H>
      <a:tcStyle>
        <a:tcBdr/>
      </a:tcStyle>
    </a:band2H>
    <a:band1V>
      <a:tcStyle>
        <a:tcBdr/>
        <a:fill>
          <a:solidFill>
            <a:schemeClr val="accent1">
              <a:tint val="40000"/>
            </a:schemeClr>
          </a:solidFill>
        </a:fill>
      </a:tcStyle>
    </a:band1V>
    <a:band2V>
      <a:tcStyle>
        <a:tcBdr/>
      </a:tcStyle>
    </a:band2V>
    <a:lastCol>
      <a:tcTxStyle b="on">
        <a:fontRef idx="minor">
          <a:prstClr val="black"/>
        </a:fontRef>
        <a:schemeClr val="lt1"/>
      </a:tcTxStyle>
      <a:tcStyle>
        <a:tcBdr/>
        <a:fill>
          <a:solidFill>
            <a:schemeClr val="accent1"/>
          </a:solidFill>
        </a:fill>
      </a:tcStyle>
    </a:lastCol>
    <a:firstCol>
      <a:tcTxStyle b="on">
        <a:fontRef idx="minor">
          <a:prstClr val="black"/>
        </a:fontRef>
        <a:schemeClr val="lt1"/>
      </a:tcTxStyle>
      <a:tcStyle>
        <a:tcBdr/>
        <a:fill>
          <a:solidFill>
            <a:schemeClr val="accent1"/>
          </a:solidFill>
        </a:fill>
      </a:tcStyle>
    </a:firstCol>
    <a:lastRow>
      <a:tcTxStyle b="on">
        <a:fontRef idx="minor">
          <a:prstClr val="black"/>
        </a:fontRef>
        <a:schemeClr val="lt1"/>
      </a:tcTxStyle>
      <a:tcStyle>
        <a:tcBdr>
          <a:top>
            <a:ln w="38100" cmpd="sng">
              <a:solidFill>
                <a:schemeClr val="lt1"/>
              </a:solidFill>
            </a:ln>
          </a:top>
        </a:tcBdr>
        <a:fill>
          <a:solidFill>
            <a:schemeClr val="accent1"/>
          </a:solidFill>
        </a:fill>
      </a:tcStyle>
    </a:lastRow>
    <a:firstRow>
      <a:tcTxStyle b="on">
        <a:fontRef idx="minor">
          <a:prstClr val="black"/>
        </a:fontRef>
        <a:schemeClr val="lt1"/>
      </a:tcTxStyle>
      <a:tcStyle>
        <a:tcBdr>
          <a:bottom>
            <a:ln w="38100" cmpd="sng">
              <a:solidFill>
                <a:schemeClr val="lt1"/>
              </a:solidFill>
            </a:ln>
          </a:bottom>
        </a:tcBdr>
        <a:fill>
          <a:solidFill>
            <a:schemeClr val="accent1"/>
          </a:solidFill>
        </a:fill>
      </a:tcStyle>
    </a:firstRow>
  </a:tblStyle>
</a:tblStyleLst>
</file>

<file path=ppt/viewProps.xml><?xml version="1.0" encoding="utf-8"?>
<p:viewPr xmlns:a="http://schemas.openxmlformats.org/drawingml/2006/main" xmlns:r="http://schemas.openxmlformats.org/officeDocument/2006/relationships" xmlns:p="http://schemas.openxmlformats.org/presentationml/2006/main" lastView="sldThumbnailView">
  <p:normalViewPr showOutlineIcons="0">
    <p:restoredLeft sz="15620" autoAdjust="0"/>
    <p:restoredTop sz="94576" autoAdjust="0"/>
  </p:normalViewPr>
  <p:slideViewPr>
    <p:cSldViewPr>
      <p:cViewPr varScale="1">
        <p:scale>
          <a:sx n="69" d="100"/>
          <a:sy n="69" d="100"/>
        </p:scale>
        <p:origin x="-1110" y="-108"/>
      </p:cViewPr>
      <p:guideLst>
        <p:guide orient="horz" pos="2160"/>
        <p:guide pos="2880"/>
      </p:guideLst>
    </p:cSldViewPr>
  </p:slideViewPr>
  <p:outlineViewPr>
    <p:cViewPr>
      <p:scale>
        <a:sx n="33" d="100"/>
        <a:sy n="33" d="100"/>
      </p:scale>
      <p:origin x="0" y="0"/>
    </p:cViewPr>
  </p:outlineViewPr>
  <p:notesTextViewPr>
    <p:cViewPr>
      <p:scale>
        <a:sx n="100" d="100"/>
        <a:sy n="100" d="100"/>
      </p:scale>
      <p:origin x="0" y="0"/>
    </p:cViewPr>
  </p:notesTextViewPr>
  <p:gridSpacing cx="78028800" cy="78028800"/>
</p:viewPr>
</file>

<file path=ppt/_rels/presentation.xml.rels><?xml version="1.0" encoding="UTF-8" standalone="yes"?>
<Relationships xmlns="http://schemas.openxmlformats.org/package/2006/relationships"><Relationship Id="rId8" Type="http://schemas.openxmlformats.org/officeDocument/2006/relationships/slide" Target="slides/slide7.xml"/><Relationship Id="rId13" Type="http://schemas.openxmlformats.org/officeDocument/2006/relationships/theme" Target="theme/theme1.xml"/><Relationship Id="rId3" Type="http://schemas.openxmlformats.org/officeDocument/2006/relationships/slide" Target="slides/slide2.xml"/><Relationship Id="rId7" Type="http://schemas.openxmlformats.org/officeDocument/2006/relationships/slide" Target="slides/slide6.xml"/><Relationship Id="rId12" Type="http://schemas.openxmlformats.org/officeDocument/2006/relationships/viewProps" Target="viewProps.xml"/><Relationship Id="rId2" Type="http://schemas.openxmlformats.org/officeDocument/2006/relationships/slide" Target="slides/slide1.xml"/><Relationship Id="rId1" Type="http://schemas.openxmlformats.org/officeDocument/2006/relationships/slideMaster" Target="slideMasters/slideMaster1.xml"/><Relationship Id="rId6" Type="http://schemas.openxmlformats.org/officeDocument/2006/relationships/slide" Target="slides/slide5.xml"/><Relationship Id="rId11" Type="http://schemas.openxmlformats.org/officeDocument/2006/relationships/presProps" Target="presProps.xml"/><Relationship Id="rId5" Type="http://schemas.openxmlformats.org/officeDocument/2006/relationships/slide" Target="slides/slide4.xml"/><Relationship Id="rId10" Type="http://schemas.openxmlformats.org/officeDocument/2006/relationships/slide" Target="slides/slide9.xml"/><Relationship Id="rId4" Type="http://schemas.openxmlformats.org/officeDocument/2006/relationships/slide" Target="slides/slide3.xml"/><Relationship Id="rId9" Type="http://schemas.openxmlformats.org/officeDocument/2006/relationships/slide" Target="slides/slide8.xml"/><Relationship Id="rId14" Type="http://schemas.openxmlformats.org/officeDocument/2006/relationships/tableStyles" Target="tableStyles.xml"/></Relationships>
</file>

<file path=ppt/slideLayouts/_rels/slideLayout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0.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11.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2.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3.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4.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5.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6.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7.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8.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_rels/slideLayout9.xml.rels><?xml version="1.0" encoding="UTF-8" standalone="yes"?>
<Relationships xmlns="http://schemas.openxmlformats.org/package/2006/relationships"><Relationship Id="rId1" Type="http://schemas.openxmlformats.org/officeDocument/2006/relationships/slideMaster" Target="../slideMasters/slideMaster1.xml"/></Relationships>
</file>

<file path=ppt/slideLayouts/slideLayout1.xml><?xml version="1.0" encoding="utf-8"?>
<p:sldLayout xmlns:a="http://schemas.openxmlformats.org/drawingml/2006/main" xmlns:r="http://schemas.openxmlformats.org/officeDocument/2006/relationships" xmlns:p="http://schemas.openxmlformats.org/presentationml/2006/main" showMasterSp="0" type="title" preserve="1">
  <p:cSld name="Title Slide">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5349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29" name="Title 28"/>
          <p:cNvSpPr>
            <a:spLocks noGrp="1"/>
          </p:cNvSpPr>
          <p:nvPr>
            <p:ph type="ctrTitle"/>
          </p:nvPr>
        </p:nvSpPr>
        <p:spPr>
          <a:xfrm>
            <a:off x="381000" y="4853411"/>
            <a:ext cx="8458200" cy="1222375"/>
          </a:xfrm>
        </p:spPr>
        <p:txBody>
          <a:bodyPr anchor="t"/>
          <a:lstStyle/>
          <a:p>
            <a:r>
              <a:rPr kumimoji="0" lang="en-US" smtClean="0"/>
              <a:t>Click to edit Master title style</a:t>
            </a:r>
            <a:endParaRPr kumimoji="0" lang="en-US"/>
          </a:p>
        </p:txBody>
      </p:sp>
      <p:sp>
        <p:nvSpPr>
          <p:cNvPr id="9" name="Subtitle 8"/>
          <p:cNvSpPr>
            <a:spLocks noGrp="1"/>
          </p:cNvSpPr>
          <p:nvPr>
            <p:ph type="subTitle" idx="1"/>
          </p:nvPr>
        </p:nvSpPr>
        <p:spPr>
          <a:xfrm>
            <a:off x="381000" y="3886200"/>
            <a:ext cx="8458200" cy="914400"/>
          </a:xfrm>
        </p:spPr>
        <p:txBody>
          <a:bodyPr anchor="b"/>
          <a:lstStyle>
            <a:lvl1pPr marL="0" indent="0" algn="l">
              <a:buNone/>
              <a:defRPr sz="2400">
                <a:solidFill>
                  <a:schemeClr val="tx2">
                    <a:shade val="75000"/>
                  </a:schemeClr>
                </a:solidFill>
              </a:defRPr>
            </a:lvl1pPr>
            <a:lvl2pPr marL="457200" indent="0" algn="ctr">
              <a:buNone/>
            </a:lvl2pPr>
            <a:lvl3pPr marL="914400" indent="0" algn="ctr">
              <a:buNone/>
            </a:lvl3pPr>
            <a:lvl4pPr marL="1371600" indent="0" algn="ctr">
              <a:buNone/>
            </a:lvl4pPr>
            <a:lvl5pPr marL="1828800" indent="0" algn="ctr">
              <a:buNone/>
            </a:lvl5pPr>
            <a:lvl6pPr marL="2286000" indent="0" algn="ctr">
              <a:buNone/>
            </a:lvl6pPr>
            <a:lvl7pPr marL="2743200" indent="0" algn="ctr">
              <a:buNone/>
            </a:lvl7pPr>
            <a:lvl8pPr marL="3200400" indent="0" algn="ctr">
              <a:buNone/>
            </a:lvl8pPr>
            <a:lvl9pPr marL="3657600" indent="0" algn="ctr">
              <a:buNone/>
            </a:lvl9pPr>
          </a:lstStyle>
          <a:p>
            <a:r>
              <a:rPr kumimoji="0" lang="en-US" smtClean="0"/>
              <a:t>Click to edit Master subtitle style</a:t>
            </a:r>
            <a:endParaRPr kumimoji="0" lang="en-US"/>
          </a:p>
        </p:txBody>
      </p:sp>
      <p:sp>
        <p:nvSpPr>
          <p:cNvPr id="16" name="Date Placeholder 15"/>
          <p:cNvSpPr>
            <a:spLocks noGrp="1"/>
          </p:cNvSpPr>
          <p:nvPr>
            <p:ph type="dt" sz="half" idx="10"/>
          </p:nvPr>
        </p:nvSpPr>
        <p:spPr/>
        <p:txBody>
          <a:bodyPr/>
          <a:lstStyle/>
          <a:p>
            <a:fld id="{446D8C98-FB83-4529-BB05-8A7BE0DC1FEE}" type="datetimeFigureOut">
              <a:rPr lang="en-US" smtClean="0"/>
              <a:pPr/>
              <a:t>11/23/2017</a:t>
            </a:fld>
            <a:endParaRPr lang="en-US"/>
          </a:p>
        </p:txBody>
      </p:sp>
      <p:sp>
        <p:nvSpPr>
          <p:cNvPr id="2" name="Footer Placeholder 1"/>
          <p:cNvSpPr>
            <a:spLocks noGrp="1"/>
          </p:cNvSpPr>
          <p:nvPr>
            <p:ph type="ftr" sz="quarter" idx="11"/>
          </p:nvPr>
        </p:nvSpPr>
        <p:spPr/>
        <p:txBody>
          <a:bodyPr/>
          <a:lstStyle/>
          <a:p>
            <a:endParaRPr lang="en-US"/>
          </a:p>
        </p:txBody>
      </p:sp>
      <p:sp>
        <p:nvSpPr>
          <p:cNvPr id="15" name="Slide Number Placeholder 14"/>
          <p:cNvSpPr>
            <a:spLocks noGrp="1"/>
          </p:cNvSpPr>
          <p:nvPr>
            <p:ph type="sldNum" sz="quarter" idx="12"/>
          </p:nvPr>
        </p:nvSpPr>
        <p:spPr>
          <a:xfrm>
            <a:off x="8229600" y="6473952"/>
            <a:ext cx="758952" cy="246888"/>
          </a:xfrm>
        </p:spPr>
        <p:txBody>
          <a:bodyPr/>
          <a:lstStyle/>
          <a:p>
            <a:fld id="{726B8CD5-CB1A-42A0-9C80-0EC1431DDABA}" type="slidenum">
              <a:rPr lang="en-US" smtClean="0"/>
              <a:pPr/>
              <a:t>‹#›</a:t>
            </a:fld>
            <a:endParaRPr lang="en-US"/>
          </a:p>
        </p:txBody>
      </p:sp>
    </p:spTree>
  </p:cSld>
  <p:clrMapOvr>
    <a:masterClrMapping/>
  </p:clrMapOvr>
</p:sldLayout>
</file>

<file path=ppt/slideLayouts/slideLayout10.xml><?xml version="1.0" encoding="utf-8"?>
<p:sldLayout xmlns:a="http://schemas.openxmlformats.org/drawingml/2006/main" xmlns:r="http://schemas.openxmlformats.org/officeDocument/2006/relationships" xmlns:p="http://schemas.openxmlformats.org/presentationml/2006/main" type="vertTx" preserve="1">
  <p:cSld name="Title and Vertical Text">
    <p:spTree>
      <p:nvGrpSpPr>
        <p:cNvPr id="1" name=""/>
        <p:cNvGrpSpPr/>
        <p:nvPr/>
      </p:nvGrpSpPr>
      <p:grpSpPr>
        <a:xfrm>
          <a:off x="0" y="0"/>
          <a:ext cx="0" cy="0"/>
          <a:chOff x="0" y="0"/>
          <a:chExt cx="0" cy="0"/>
        </a:xfrm>
      </p:grpSpPr>
      <p:sp>
        <p:nvSpPr>
          <p:cNvPr id="2" name="Title 1"/>
          <p:cNvSpPr>
            <a:spLocks noGrp="1"/>
          </p:cNvSpPr>
          <p:nvPr>
            <p:ph type="title"/>
          </p:nvPr>
        </p:nvSpPr>
        <p:spPr/>
        <p:txBody>
          <a:bodyPr/>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6D8C98-FB83-4529-BB05-8A7BE0DC1FEE}" type="datetimeFigureOut">
              <a:rPr lang="en-US" smtClean="0"/>
              <a:pPr/>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6B8CD5-CB1A-42A0-9C80-0EC1431DDABA}" type="slidenum">
              <a:rPr lang="en-US" smtClean="0"/>
              <a:pPr/>
              <a:t>‹#›</a:t>
            </a:fld>
            <a:endParaRPr lang="en-US"/>
          </a:p>
        </p:txBody>
      </p:sp>
    </p:spTree>
  </p:cSld>
  <p:clrMapOvr>
    <a:masterClrMapping/>
  </p:clrMapOvr>
</p:sldLayout>
</file>

<file path=ppt/slideLayouts/slideLayout11.xml><?xml version="1.0" encoding="utf-8"?>
<p:sldLayout xmlns:a="http://schemas.openxmlformats.org/drawingml/2006/main" xmlns:r="http://schemas.openxmlformats.org/officeDocument/2006/relationships" xmlns:p="http://schemas.openxmlformats.org/presentationml/2006/main" showMasterSp="0" type="vertTitleAndTx" preserve="1">
  <p:cSld name="Vertical Title and Text">
    <p:spTree>
      <p:nvGrpSpPr>
        <p:cNvPr id="1" name=""/>
        <p:cNvGrpSpPr/>
        <p:nvPr/>
      </p:nvGrpSpPr>
      <p:grpSpPr>
        <a:xfrm>
          <a:off x="0" y="0"/>
          <a:ext cx="0" cy="0"/>
          <a:chOff x="0" y="0"/>
          <a:chExt cx="0" cy="0"/>
        </a:xfrm>
      </p:grpSpPr>
      <p:sp>
        <p:nvSpPr>
          <p:cNvPr id="2" name="Vertical Title 1"/>
          <p:cNvSpPr>
            <a:spLocks noGrp="1"/>
          </p:cNvSpPr>
          <p:nvPr>
            <p:ph type="title" orient="vert"/>
          </p:nvPr>
        </p:nvSpPr>
        <p:spPr>
          <a:xfrm>
            <a:off x="6858000" y="549276"/>
            <a:ext cx="1828800" cy="5851525"/>
          </a:xfrm>
        </p:spPr>
        <p:txBody>
          <a:bodyPr vert="eaVert"/>
          <a:lstStyle/>
          <a:p>
            <a:r>
              <a:rPr kumimoji="0" lang="en-US" smtClean="0"/>
              <a:t>Click to edit Master title style</a:t>
            </a:r>
            <a:endParaRPr kumimoji="0" lang="en-US"/>
          </a:p>
        </p:txBody>
      </p:sp>
      <p:sp>
        <p:nvSpPr>
          <p:cNvPr id="3" name="Vertical Text Placeholder 2"/>
          <p:cNvSpPr>
            <a:spLocks noGrp="1"/>
          </p:cNvSpPr>
          <p:nvPr>
            <p:ph type="body" orient="vert" idx="1"/>
          </p:nvPr>
        </p:nvSpPr>
        <p:spPr>
          <a:xfrm>
            <a:off x="457200" y="549276"/>
            <a:ext cx="6248400" cy="5851525"/>
          </a:xfrm>
        </p:spPr>
        <p:txBody>
          <a:bodyPr vert="eaVert"/>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4" name="Date Placeholder 3"/>
          <p:cNvSpPr>
            <a:spLocks noGrp="1"/>
          </p:cNvSpPr>
          <p:nvPr>
            <p:ph type="dt" sz="half" idx="10"/>
          </p:nvPr>
        </p:nvSpPr>
        <p:spPr/>
        <p:txBody>
          <a:bodyPr/>
          <a:lstStyle/>
          <a:p>
            <a:fld id="{446D8C98-FB83-4529-BB05-8A7BE0DC1FEE}" type="datetimeFigureOut">
              <a:rPr lang="en-US" smtClean="0"/>
              <a:pPr/>
              <a:t>11/23/2017</a:t>
            </a:fld>
            <a:endParaRPr lang="en-US"/>
          </a:p>
        </p:txBody>
      </p:sp>
      <p:sp>
        <p:nvSpPr>
          <p:cNvPr id="5" name="Footer Placeholder 4"/>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6B8CD5-CB1A-42A0-9C80-0EC1431DDABA}" type="slidenum">
              <a:rPr lang="en-US" smtClean="0"/>
              <a:pPr/>
              <a:t>‹#›</a:t>
            </a:fld>
            <a:endParaRPr lang="en-US"/>
          </a:p>
        </p:txBody>
      </p:sp>
    </p:spTree>
  </p:cSld>
  <p:clrMapOvr>
    <a:masterClrMapping/>
  </p:clrMapOvr>
</p:sldLayout>
</file>

<file path=ppt/slideLayouts/slideLayout2.xml><?xml version="1.0" encoding="utf-8"?>
<p:sldLayout xmlns:a="http://schemas.openxmlformats.org/drawingml/2006/main" xmlns:r="http://schemas.openxmlformats.org/officeDocument/2006/relationships" xmlns:p="http://schemas.openxmlformats.org/presentationml/2006/main" type="obj" preserve="1">
  <p:cSld name="Title and Content">
    <p:spTree>
      <p:nvGrpSpPr>
        <p:cNvPr id="1" name=""/>
        <p:cNvGrpSpPr/>
        <p:nvPr/>
      </p:nvGrpSpPr>
      <p:grpSpPr>
        <a:xfrm>
          <a:off x="0" y="0"/>
          <a:ext cx="0" cy="0"/>
          <a:chOff x="0" y="0"/>
          <a:chExt cx="0" cy="0"/>
        </a:xfrm>
      </p:grpSpPr>
      <p:sp>
        <p:nvSpPr>
          <p:cNvPr id="22" name="Title 21"/>
          <p:cNvSpPr>
            <a:spLocks noGrp="1"/>
          </p:cNvSpPr>
          <p:nvPr>
            <p:ph type="title"/>
          </p:nvPr>
        </p:nvSpPr>
        <p:spPr/>
        <p:txBody>
          <a:bodyPr/>
          <a:lstStyle/>
          <a:p>
            <a:r>
              <a:rPr kumimoji="0" lang="en-US" smtClean="0"/>
              <a:t>Click to edit Master title style</a:t>
            </a:r>
            <a:endParaRPr kumimoji="0" lang="en-US"/>
          </a:p>
        </p:txBody>
      </p:sp>
      <p:sp>
        <p:nvSpPr>
          <p:cNvPr id="27" name="Content Placeholder 26"/>
          <p:cNvSpPr>
            <a:spLocks noGrp="1"/>
          </p:cNvSpPr>
          <p:nvPr>
            <p:ph idx="1"/>
          </p:nvPr>
        </p:nvSpPr>
        <p:spPr/>
        <p:txBody>
          <a:body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446D8C98-FB83-4529-BB05-8A7BE0DC1FEE}" type="datetimeFigureOut">
              <a:rPr lang="en-US" smtClean="0"/>
              <a:pPr/>
              <a:t>11/23/2017</a:t>
            </a:fld>
            <a:endParaRPr lang="en-US"/>
          </a:p>
        </p:txBody>
      </p:sp>
      <p:sp>
        <p:nvSpPr>
          <p:cNvPr id="19" name="Footer Placeholder 18"/>
          <p:cNvSpPr>
            <a:spLocks noGrp="1"/>
          </p:cNvSpPr>
          <p:nvPr>
            <p:ph type="ftr" sz="quarter" idx="11"/>
          </p:nvPr>
        </p:nvSpPr>
        <p:spPr>
          <a:xfrm>
            <a:off x="3581400" y="76200"/>
            <a:ext cx="2895600" cy="288925"/>
          </a:xfrm>
        </p:spPr>
        <p:txBody>
          <a:bodyPr/>
          <a:lstStyle/>
          <a:p>
            <a:endParaRPr lang="en-US"/>
          </a:p>
        </p:txBody>
      </p:sp>
      <p:sp>
        <p:nvSpPr>
          <p:cNvPr id="16" name="Slide Number Placeholder 15"/>
          <p:cNvSpPr>
            <a:spLocks noGrp="1"/>
          </p:cNvSpPr>
          <p:nvPr>
            <p:ph type="sldNum" sz="quarter" idx="12"/>
          </p:nvPr>
        </p:nvSpPr>
        <p:spPr>
          <a:xfrm>
            <a:off x="8229600" y="6473952"/>
            <a:ext cx="758952" cy="246888"/>
          </a:xfrm>
        </p:spPr>
        <p:txBody>
          <a:bodyPr/>
          <a:lstStyle/>
          <a:p>
            <a:fld id="{726B8CD5-CB1A-42A0-9C80-0EC1431DDABA}" type="slidenum">
              <a:rPr lang="en-US" smtClean="0"/>
              <a:pPr/>
              <a:t>‹#›</a:t>
            </a:fld>
            <a:endParaRPr lang="en-US"/>
          </a:p>
        </p:txBody>
      </p:sp>
    </p:spTree>
  </p:cSld>
  <p:clrMapOvr>
    <a:masterClrMapping/>
  </p:clrMapOvr>
</p:sldLayout>
</file>

<file path=ppt/slideLayouts/slideLayout3.xml><?xml version="1.0" encoding="utf-8"?>
<p:sldLayout xmlns:a="http://schemas.openxmlformats.org/drawingml/2006/main" xmlns:r="http://schemas.openxmlformats.org/officeDocument/2006/relationships" xmlns:p="http://schemas.openxmlformats.org/presentationml/2006/main" showMasterSp="0" type="secHead" preserve="1">
  <p:cSld name="Section Header">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3444902"/>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6" name="Text Placeholder 5"/>
          <p:cNvSpPr>
            <a:spLocks noGrp="1"/>
          </p:cNvSpPr>
          <p:nvPr>
            <p:ph type="body" idx="1"/>
          </p:nvPr>
        </p:nvSpPr>
        <p:spPr>
          <a:xfrm>
            <a:off x="381000" y="1676400"/>
            <a:ext cx="8458200" cy="1219200"/>
          </a:xfrm>
        </p:spPr>
        <p:txBody>
          <a:bodyPr anchor="b"/>
          <a:lstStyle>
            <a:lvl1pPr marL="0" indent="0" algn="r">
              <a:buNone/>
              <a:defRPr sz="2000">
                <a:solidFill>
                  <a:schemeClr val="tx2">
                    <a:shade val="75000"/>
                  </a:schemeClr>
                </a:solidFill>
              </a:defRPr>
            </a:lvl1pPr>
            <a:lvl2pPr>
              <a:buNone/>
              <a:defRPr sz="1800">
                <a:solidFill>
                  <a:schemeClr val="tx1">
                    <a:tint val="75000"/>
                  </a:schemeClr>
                </a:solidFill>
              </a:defRPr>
            </a:lvl2pPr>
            <a:lvl3pPr>
              <a:buNone/>
              <a:defRPr sz="1600">
                <a:solidFill>
                  <a:schemeClr val="tx1">
                    <a:tint val="75000"/>
                  </a:schemeClr>
                </a:solidFill>
              </a:defRPr>
            </a:lvl3pPr>
            <a:lvl4pPr>
              <a:buNone/>
              <a:defRPr sz="1400">
                <a:solidFill>
                  <a:schemeClr val="tx1">
                    <a:tint val="75000"/>
                  </a:schemeClr>
                </a:solidFill>
              </a:defRPr>
            </a:lvl4pPr>
            <a:lvl5pPr>
              <a:buNone/>
              <a:defRPr sz="1400">
                <a:solidFill>
                  <a:schemeClr val="tx1">
                    <a:tint val="75000"/>
                  </a:schemeClr>
                </a:solidFill>
              </a:defRPr>
            </a:lvl5pPr>
          </a:lstStyle>
          <a:p>
            <a:pPr lvl="0" eaLnBrk="1" latinLnBrk="0" hangingPunct="1"/>
            <a:r>
              <a:rPr kumimoji="0" lang="en-US" smtClean="0"/>
              <a:t>Click to edit Master text styles</a:t>
            </a:r>
          </a:p>
        </p:txBody>
      </p:sp>
      <p:sp>
        <p:nvSpPr>
          <p:cNvPr id="19" name="Date Placeholder 18"/>
          <p:cNvSpPr>
            <a:spLocks noGrp="1"/>
          </p:cNvSpPr>
          <p:nvPr>
            <p:ph type="dt" sz="half" idx="10"/>
          </p:nvPr>
        </p:nvSpPr>
        <p:spPr/>
        <p:txBody>
          <a:bodyPr/>
          <a:lstStyle/>
          <a:p>
            <a:fld id="{446D8C98-FB83-4529-BB05-8A7BE0DC1FEE}" type="datetimeFigureOut">
              <a:rPr lang="en-US" smtClean="0"/>
              <a:pPr/>
              <a:t>11/23/2017</a:t>
            </a:fld>
            <a:endParaRPr lang="en-US"/>
          </a:p>
        </p:txBody>
      </p:sp>
      <p:sp>
        <p:nvSpPr>
          <p:cNvPr id="11" name="Footer Placeholder 10"/>
          <p:cNvSpPr>
            <a:spLocks noGrp="1"/>
          </p:cNvSpPr>
          <p:nvPr>
            <p:ph type="ftr" sz="quarter" idx="11"/>
          </p:nvPr>
        </p:nvSpPr>
        <p:spPr/>
        <p:txBody>
          <a:bodyPr/>
          <a:lstStyle/>
          <a:p>
            <a:endParaRPr lang="en-US"/>
          </a:p>
        </p:txBody>
      </p:sp>
      <p:sp>
        <p:nvSpPr>
          <p:cNvPr id="16" name="Slide Number Placeholder 15"/>
          <p:cNvSpPr>
            <a:spLocks noGrp="1"/>
          </p:cNvSpPr>
          <p:nvPr>
            <p:ph type="sldNum" sz="quarter" idx="12"/>
          </p:nvPr>
        </p:nvSpPr>
        <p:spPr/>
        <p:txBody>
          <a:bodyPr/>
          <a:lstStyle/>
          <a:p>
            <a:fld id="{726B8CD5-CB1A-42A0-9C80-0EC1431DDABA}" type="slidenum">
              <a:rPr lang="en-US" smtClean="0"/>
              <a:pPr/>
              <a:t>‹#›</a:t>
            </a:fld>
            <a:endParaRPr lang="en-US"/>
          </a:p>
        </p:txBody>
      </p:sp>
      <p:sp>
        <p:nvSpPr>
          <p:cNvPr id="8" name="Title 7"/>
          <p:cNvSpPr>
            <a:spLocks noGrp="1"/>
          </p:cNvSpPr>
          <p:nvPr>
            <p:ph type="title"/>
          </p:nvPr>
        </p:nvSpPr>
        <p:spPr>
          <a:xfrm>
            <a:off x="180475" y="2947085"/>
            <a:ext cx="8686800" cy="1184825"/>
          </a:xfrm>
        </p:spPr>
        <p:txBody>
          <a:bodyPr rtlCol="0" anchor="t"/>
          <a:lstStyle>
            <a:lvl1pPr algn="r">
              <a:defRPr/>
            </a:lvl1pPr>
          </a:lstStyle>
          <a:p>
            <a:r>
              <a:rPr kumimoji="0" lang="en-US" smtClean="0"/>
              <a:t>Click to edit Master title style</a:t>
            </a:r>
            <a:endParaRPr kumimoji="0" lang="en-US"/>
          </a:p>
        </p:txBody>
      </p:sp>
    </p:spTree>
  </p:cSld>
  <p:clrMapOvr>
    <a:overrideClrMapping bg1="dk1" tx1="lt1" bg2="dk2" tx2="lt2" accent1="accent1" accent2="accent2" accent3="accent3" accent4="accent4" accent5="accent5" accent6="accent6" hlink="hlink" folHlink="folHlink"/>
  </p:clrMapOvr>
</p:sldLayout>
</file>

<file path=ppt/slideLayouts/slideLayout4.xml><?xml version="1.0" encoding="utf-8"?>
<p:sldLayout xmlns:a="http://schemas.openxmlformats.org/drawingml/2006/main" xmlns:r="http://schemas.openxmlformats.org/officeDocument/2006/relationships" xmlns:p="http://schemas.openxmlformats.org/presentationml/2006/main" type="twoObj" preserve="1">
  <p:cSld name="Two Content">
    <p:spTree>
      <p:nvGrpSpPr>
        <p:cNvPr id="1" name=""/>
        <p:cNvGrpSpPr/>
        <p:nvPr/>
      </p:nvGrpSpPr>
      <p:grpSpPr>
        <a:xfrm>
          <a:off x="0" y="0"/>
          <a:ext cx="0" cy="0"/>
          <a:chOff x="0" y="0"/>
          <a:chExt cx="0" cy="0"/>
        </a:xfrm>
      </p:grpSpPr>
      <p:sp>
        <p:nvSpPr>
          <p:cNvPr id="20" name="Title 1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4" name="Content Placeholder 13"/>
          <p:cNvSpPr>
            <a:spLocks noGrp="1"/>
          </p:cNvSpPr>
          <p:nvPr>
            <p:ph sz="half" idx="1"/>
          </p:nvPr>
        </p:nvSpPr>
        <p:spPr>
          <a:xfrm>
            <a:off x="304800" y="1600200"/>
            <a:ext cx="41910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3" name="Content Placeholder 12"/>
          <p:cNvSpPr>
            <a:spLocks noGrp="1"/>
          </p:cNvSpPr>
          <p:nvPr>
            <p:ph sz="half" idx="2"/>
          </p:nvPr>
        </p:nvSpPr>
        <p:spPr>
          <a:xfrm>
            <a:off x="4648200" y="1600200"/>
            <a:ext cx="4343400" cy="4724400"/>
          </a:xfrm>
        </p:spPr>
        <p:txBody>
          <a:bodyPr/>
          <a:lstStyle>
            <a:lvl1pPr>
              <a:defRPr sz="2800"/>
            </a:lvl1pPr>
            <a:lvl2pPr>
              <a:defRPr sz="2400"/>
            </a:lvl2pPr>
            <a:lvl3pPr>
              <a:defRPr sz="2000"/>
            </a:lvl3pPr>
            <a:lvl4pPr>
              <a:defRPr sz="1800"/>
            </a:lvl4pPr>
            <a:lvl5pPr>
              <a:defRPr sz="18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1" name="Date Placeholder 20"/>
          <p:cNvSpPr>
            <a:spLocks noGrp="1"/>
          </p:cNvSpPr>
          <p:nvPr>
            <p:ph type="dt" sz="half" idx="10"/>
          </p:nvPr>
        </p:nvSpPr>
        <p:spPr/>
        <p:txBody>
          <a:bodyPr/>
          <a:lstStyle/>
          <a:p>
            <a:fld id="{446D8C98-FB83-4529-BB05-8A7BE0DC1FEE}" type="datetimeFigureOut">
              <a:rPr lang="en-US" smtClean="0"/>
              <a:pPr/>
              <a:t>11/23/2017</a:t>
            </a:fld>
            <a:endParaRPr lang="en-US"/>
          </a:p>
        </p:txBody>
      </p:sp>
      <p:sp>
        <p:nvSpPr>
          <p:cNvPr id="10" name="Footer Placeholder 9"/>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726B8CD5-CB1A-42A0-9C80-0EC1431DDABA}" type="slidenum">
              <a:rPr lang="en-US" smtClean="0"/>
              <a:pPr/>
              <a:t>‹#›</a:t>
            </a:fld>
            <a:endParaRPr lang="en-US"/>
          </a:p>
        </p:txBody>
      </p:sp>
    </p:spTree>
  </p:cSld>
  <p:clrMapOvr>
    <a:masterClrMapping/>
  </p:clrMapOvr>
</p:sldLayout>
</file>

<file path=ppt/slideLayouts/slideLayout5.xml><?xml version="1.0" encoding="utf-8"?>
<p:sldLayout xmlns:a="http://schemas.openxmlformats.org/drawingml/2006/main" xmlns:r="http://schemas.openxmlformats.org/officeDocument/2006/relationships" xmlns:p="http://schemas.openxmlformats.org/presentationml/2006/main" showMasterSp="0" type="twoTxTwoObj" preserve="1">
  <p:cSld name="Comparison">
    <p:spTree>
      <p:nvGrpSpPr>
        <p:cNvPr id="1" name=""/>
        <p:cNvGrpSpPr/>
        <p:nvPr/>
      </p:nvGrpSpPr>
      <p:grpSpPr>
        <a:xfrm>
          <a:off x="0" y="0"/>
          <a:ext cx="0" cy="0"/>
          <a:chOff x="0" y="0"/>
          <a:chExt cx="0" cy="0"/>
        </a:xfrm>
      </p:grpSpPr>
      <p:sp>
        <p:nvSpPr>
          <p:cNvPr id="29" name="Title 28"/>
          <p:cNvSpPr>
            <a:spLocks noGrp="1"/>
          </p:cNvSpPr>
          <p:nvPr>
            <p:ph type="title"/>
          </p:nvPr>
        </p:nvSpPr>
        <p:spPr>
          <a:xfrm>
            <a:off x="304800" y="5410200"/>
            <a:ext cx="8610600" cy="882650"/>
          </a:xfrm>
        </p:spPr>
        <p:txBody>
          <a:bodyPr anchor="ctr"/>
          <a:lstStyle>
            <a:lvl1pPr>
              <a:defRPr/>
            </a:lvl1pPr>
          </a:lstStyle>
          <a:p>
            <a:r>
              <a:rPr kumimoji="0" lang="en-US" smtClean="0"/>
              <a:t>Click to edit Master title style</a:t>
            </a:r>
            <a:endParaRPr kumimoji="0" lang="en-US"/>
          </a:p>
        </p:txBody>
      </p:sp>
      <p:sp>
        <p:nvSpPr>
          <p:cNvPr id="13" name="Text Placeholder 12"/>
          <p:cNvSpPr>
            <a:spLocks noGrp="1"/>
          </p:cNvSpPr>
          <p:nvPr>
            <p:ph type="body" idx="1"/>
          </p:nvPr>
        </p:nvSpPr>
        <p:spPr>
          <a:xfrm>
            <a:off x="281444" y="666750"/>
            <a:ext cx="4290556"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25" name="Text Placeholder 24"/>
          <p:cNvSpPr>
            <a:spLocks noGrp="1"/>
          </p:cNvSpPr>
          <p:nvPr>
            <p:ph type="body" sz="half" idx="3"/>
          </p:nvPr>
        </p:nvSpPr>
        <p:spPr>
          <a:xfrm>
            <a:off x="4645025" y="666750"/>
            <a:ext cx="4292241" cy="639762"/>
          </a:xfrm>
        </p:spPr>
        <p:txBody>
          <a:bodyPr anchor="ctr"/>
          <a:lstStyle>
            <a:lvl1pPr marL="0" indent="0">
              <a:buNone/>
              <a:defRPr sz="1800" b="0" cap="all" baseline="0">
                <a:solidFill>
                  <a:schemeClr val="accent1">
                    <a:shade val="50000"/>
                  </a:schemeClr>
                </a:solidFill>
                <a:latin typeface="+mj-lt"/>
                <a:ea typeface="+mj-ea"/>
                <a:cs typeface="+mj-cs"/>
              </a:defRPr>
            </a:lvl1pPr>
            <a:lvl2pPr>
              <a:buNone/>
              <a:defRPr sz="2000" b="1"/>
            </a:lvl2pPr>
            <a:lvl3pPr>
              <a:buNone/>
              <a:defRPr sz="1800" b="1"/>
            </a:lvl3pPr>
            <a:lvl4pPr>
              <a:buNone/>
              <a:defRPr sz="1600" b="1"/>
            </a:lvl4pPr>
            <a:lvl5pPr>
              <a:buNone/>
              <a:defRPr sz="1600" b="1"/>
            </a:lvl5pPr>
          </a:lstStyle>
          <a:p>
            <a:pPr lvl="0" eaLnBrk="1" latinLnBrk="0" hangingPunct="1"/>
            <a:r>
              <a:rPr kumimoji="0" lang="en-US" smtClean="0"/>
              <a:t>Click to edit Master text styles</a:t>
            </a:r>
          </a:p>
        </p:txBody>
      </p:sp>
      <p:sp>
        <p:nvSpPr>
          <p:cNvPr id="4" name="Content Placeholder 3"/>
          <p:cNvSpPr>
            <a:spLocks noGrp="1"/>
          </p:cNvSpPr>
          <p:nvPr>
            <p:ph sz="quarter" idx="2"/>
          </p:nvPr>
        </p:nvSpPr>
        <p:spPr>
          <a:xfrm>
            <a:off x="281444" y="1316037"/>
            <a:ext cx="429055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8" name="Content Placeholder 27"/>
          <p:cNvSpPr>
            <a:spLocks noGrp="1"/>
          </p:cNvSpPr>
          <p:nvPr>
            <p:ph sz="quarter" idx="4"/>
          </p:nvPr>
        </p:nvSpPr>
        <p:spPr>
          <a:xfrm>
            <a:off x="4648730" y="1316037"/>
            <a:ext cx="4288536" cy="3941763"/>
          </a:xfrm>
        </p:spPr>
        <p:txBody>
          <a:bodyPr/>
          <a:lstStyle>
            <a:lvl1pPr>
              <a:defRPr sz="2400"/>
            </a:lvl1pPr>
            <a:lvl2pPr>
              <a:defRPr sz="2000"/>
            </a:lvl2pPr>
            <a:lvl3pPr>
              <a:defRPr sz="1800"/>
            </a:lvl3pPr>
            <a:lvl4pPr>
              <a:defRPr sz="1600"/>
            </a:lvl4pPr>
            <a:lvl5pPr>
              <a:defRPr sz="16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10" name="Date Placeholder 9"/>
          <p:cNvSpPr>
            <a:spLocks noGrp="1"/>
          </p:cNvSpPr>
          <p:nvPr>
            <p:ph type="dt" sz="half" idx="10"/>
          </p:nvPr>
        </p:nvSpPr>
        <p:spPr/>
        <p:txBody>
          <a:bodyPr/>
          <a:lstStyle/>
          <a:p>
            <a:fld id="{446D8C98-FB83-4529-BB05-8A7BE0DC1FEE}" type="datetimeFigureOut">
              <a:rPr lang="en-US" smtClean="0"/>
              <a:pPr/>
              <a:t>11/23/2017</a:t>
            </a:fld>
            <a:endParaRPr lang="en-US"/>
          </a:p>
        </p:txBody>
      </p:sp>
      <p:sp>
        <p:nvSpPr>
          <p:cNvPr id="6" name="Footer Placeholder 5"/>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a:xfrm>
            <a:off x="8229600" y="6477000"/>
            <a:ext cx="762000" cy="246888"/>
          </a:xfrm>
        </p:spPr>
        <p:txBody>
          <a:bodyPr/>
          <a:lstStyle/>
          <a:p>
            <a:fld id="{726B8CD5-CB1A-42A0-9C80-0EC1431DDABA}" type="slidenum">
              <a:rPr lang="en-US" smtClean="0"/>
              <a:pPr/>
              <a:t>‹#›</a:t>
            </a:fld>
            <a:endParaRPr lang="en-US"/>
          </a:p>
        </p:txBody>
      </p:sp>
      <p:sp>
        <p:nvSpPr>
          <p:cNvPr id="11" name="Straight Connector 10"/>
          <p:cNvSpPr>
            <a:spLocks noChangeShapeType="1"/>
          </p:cNvSpPr>
          <p:nvPr/>
        </p:nvSpPr>
        <p:spPr bwMode="auto">
          <a:xfrm>
            <a:off x="514350" y="6019800"/>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Ovr>
    <a:masterClrMapping/>
  </p:clrMapOvr>
</p:sldLayout>
</file>

<file path=ppt/slideLayouts/slideLayout6.xml><?xml version="1.0" encoding="utf-8"?>
<p:sldLayout xmlns:a="http://schemas.openxmlformats.org/drawingml/2006/main" xmlns:r="http://schemas.openxmlformats.org/officeDocument/2006/relationships" xmlns:p="http://schemas.openxmlformats.org/presentationml/2006/main" type="titleOnly" preserve="1">
  <p:cSld name="Title Only">
    <p:spTree>
      <p:nvGrpSpPr>
        <p:cNvPr id="1" name=""/>
        <p:cNvGrpSpPr/>
        <p:nvPr/>
      </p:nvGrpSpPr>
      <p:grpSpPr>
        <a:xfrm>
          <a:off x="0" y="0"/>
          <a:ext cx="0" cy="0"/>
          <a:chOff x="0" y="0"/>
          <a:chExt cx="0" cy="0"/>
        </a:xfrm>
      </p:grpSpPr>
      <p:sp>
        <p:nvSpPr>
          <p:cNvPr id="30" name="Title 29"/>
          <p:cNvSpPr>
            <a:spLocks noGrp="1"/>
          </p:cNvSpPr>
          <p:nvPr>
            <p:ph type="title"/>
          </p:nvPr>
        </p:nvSpPr>
        <p:spPr>
          <a:xfrm>
            <a:off x="301752" y="457200"/>
            <a:ext cx="8686800" cy="841248"/>
          </a:xfrm>
        </p:spPr>
        <p:txBody>
          <a:bodyPr/>
          <a:lstStyle/>
          <a:p>
            <a:r>
              <a:rPr kumimoji="0" lang="en-US" smtClean="0"/>
              <a:t>Click to edit Master title style</a:t>
            </a:r>
            <a:endParaRPr kumimoji="0" lang="en-US"/>
          </a:p>
        </p:txBody>
      </p:sp>
      <p:sp>
        <p:nvSpPr>
          <p:cNvPr id="12" name="Date Placeholder 11"/>
          <p:cNvSpPr>
            <a:spLocks noGrp="1"/>
          </p:cNvSpPr>
          <p:nvPr>
            <p:ph type="dt" sz="half" idx="10"/>
          </p:nvPr>
        </p:nvSpPr>
        <p:spPr/>
        <p:txBody>
          <a:bodyPr/>
          <a:lstStyle/>
          <a:p>
            <a:fld id="{446D8C98-FB83-4529-BB05-8A7BE0DC1FEE}" type="datetimeFigureOut">
              <a:rPr lang="en-US" smtClean="0"/>
              <a:pPr/>
              <a:t>11/23/2017</a:t>
            </a:fld>
            <a:endParaRPr lang="en-US"/>
          </a:p>
        </p:txBody>
      </p:sp>
      <p:sp>
        <p:nvSpPr>
          <p:cNvPr id="21" name="Footer Placeholder 20"/>
          <p:cNvSpPr>
            <a:spLocks noGrp="1"/>
          </p:cNvSpPr>
          <p:nvPr>
            <p:ph type="ftr" sz="quarter" idx="11"/>
          </p:nvPr>
        </p:nvSpPr>
        <p:spPr/>
        <p:txBody>
          <a:bodyPr/>
          <a:lstStyle/>
          <a:p>
            <a:endParaRPr lang="en-US"/>
          </a:p>
        </p:txBody>
      </p:sp>
      <p:sp>
        <p:nvSpPr>
          <p:cNvPr id="6" name="Slide Number Placeholder 5"/>
          <p:cNvSpPr>
            <a:spLocks noGrp="1"/>
          </p:cNvSpPr>
          <p:nvPr>
            <p:ph type="sldNum" sz="quarter" idx="12"/>
          </p:nvPr>
        </p:nvSpPr>
        <p:spPr/>
        <p:txBody>
          <a:bodyPr/>
          <a:lstStyle/>
          <a:p>
            <a:fld id="{726B8CD5-CB1A-42A0-9C80-0EC1431DDABA}" type="slidenum">
              <a:rPr lang="en-US" smtClean="0"/>
              <a:pPr/>
              <a:t>‹#›</a:t>
            </a:fld>
            <a:endParaRPr lang="en-US"/>
          </a:p>
        </p:txBody>
      </p:sp>
    </p:spTree>
  </p:cSld>
  <p:clrMapOvr>
    <a:masterClrMapping/>
  </p:clrMapOvr>
</p:sldLayout>
</file>

<file path=ppt/slideLayouts/slideLayout7.xml><?xml version="1.0" encoding="utf-8"?>
<p:sldLayout xmlns:a="http://schemas.openxmlformats.org/drawingml/2006/main" xmlns:r="http://schemas.openxmlformats.org/officeDocument/2006/relationships" xmlns:p="http://schemas.openxmlformats.org/presentationml/2006/main" showMasterSp="0" type="blank" preserve="1">
  <p:cSld name="Blank">
    <p:spTree>
      <p:nvGrpSpPr>
        <p:cNvPr id="1" name=""/>
        <p:cNvGrpSpPr/>
        <p:nvPr/>
      </p:nvGrpSpPr>
      <p:grpSpPr>
        <a:xfrm>
          <a:off x="0" y="0"/>
          <a:ext cx="0" cy="0"/>
          <a:chOff x="0" y="0"/>
          <a:chExt cx="0" cy="0"/>
        </a:xfrm>
      </p:grpSpPr>
      <p:sp>
        <p:nvSpPr>
          <p:cNvPr id="3" name="Date Placeholder 2"/>
          <p:cNvSpPr>
            <a:spLocks noGrp="1"/>
          </p:cNvSpPr>
          <p:nvPr>
            <p:ph type="dt" sz="half" idx="10"/>
          </p:nvPr>
        </p:nvSpPr>
        <p:spPr/>
        <p:txBody>
          <a:bodyPr/>
          <a:lstStyle/>
          <a:p>
            <a:fld id="{446D8C98-FB83-4529-BB05-8A7BE0DC1FEE}" type="datetimeFigureOut">
              <a:rPr lang="en-US" smtClean="0"/>
              <a:pPr/>
              <a:t>11/23/2017</a:t>
            </a:fld>
            <a:endParaRPr lang="en-US"/>
          </a:p>
        </p:txBody>
      </p:sp>
      <p:sp>
        <p:nvSpPr>
          <p:cNvPr id="24" name="Footer Placeholder 23"/>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6B8CD5-CB1A-42A0-9C80-0EC1431DDABA}" type="slidenum">
              <a:rPr lang="en-US" smtClean="0"/>
              <a:pPr/>
              <a:t>‹#›</a:t>
            </a:fld>
            <a:endParaRPr lang="en-US"/>
          </a:p>
        </p:txBody>
      </p:sp>
    </p:spTree>
  </p:cSld>
  <p:clrMapOvr>
    <a:masterClrMapping/>
  </p:clrMapOvr>
</p:sldLayout>
</file>

<file path=ppt/slideLayouts/slideLayout8.xml><?xml version="1.0" encoding="utf-8"?>
<p:sldLayout xmlns:a="http://schemas.openxmlformats.org/drawingml/2006/main" xmlns:r="http://schemas.openxmlformats.org/officeDocument/2006/relationships" xmlns:p="http://schemas.openxmlformats.org/presentationml/2006/main" showMasterSp="0" type="objTx" preserve="1">
  <p:cSld name="Content with Caption">
    <p:spTree>
      <p:nvGrpSpPr>
        <p:cNvPr id="1" name=""/>
        <p:cNvGrpSpPr/>
        <p:nvPr/>
      </p:nvGrpSpPr>
      <p:grpSpPr>
        <a:xfrm>
          <a:off x="0" y="0"/>
          <a:ext cx="0" cy="0"/>
          <a:chOff x="0" y="0"/>
          <a:chExt cx="0" cy="0"/>
        </a:xfrm>
      </p:grpSpPr>
      <p:sp>
        <p:nvSpPr>
          <p:cNvPr id="8" name="Straight Connector 7"/>
          <p:cNvSpPr>
            <a:spLocks noChangeShapeType="1"/>
          </p:cNvSpPr>
          <p:nvPr/>
        </p:nvSpPr>
        <p:spPr bwMode="auto">
          <a:xfrm>
            <a:off x="514350" y="5849117"/>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Title 11"/>
          <p:cNvSpPr>
            <a:spLocks noGrp="1"/>
          </p:cNvSpPr>
          <p:nvPr>
            <p:ph type="title"/>
          </p:nvPr>
        </p:nvSpPr>
        <p:spPr>
          <a:xfrm>
            <a:off x="457200" y="5486400"/>
            <a:ext cx="8458200" cy="520700"/>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idx="2"/>
          </p:nvPr>
        </p:nvSpPr>
        <p:spPr>
          <a:xfrm>
            <a:off x="457200" y="609600"/>
            <a:ext cx="3008313" cy="4800600"/>
          </a:xfrm>
        </p:spPr>
        <p:txBody>
          <a:bodyPr/>
          <a:lstStyle>
            <a:lvl1pPr marL="0" indent="0">
              <a:buNone/>
              <a:defRPr sz="1400"/>
            </a:lvl1pPr>
            <a:lvl2pPr>
              <a:buNone/>
              <a:defRPr sz="1200"/>
            </a:lvl2pPr>
            <a:lvl3pPr>
              <a:buNone/>
              <a:defRPr sz="1000"/>
            </a:lvl3pPr>
            <a:lvl4pPr>
              <a:buNone/>
              <a:defRPr sz="900"/>
            </a:lvl4pPr>
            <a:lvl5pPr>
              <a:buNone/>
              <a:defRPr sz="900"/>
            </a:lvl5pPr>
          </a:lstStyle>
          <a:p>
            <a:pPr lvl="0" eaLnBrk="1" latinLnBrk="0" hangingPunct="1"/>
            <a:r>
              <a:rPr kumimoji="0" lang="en-US" smtClean="0"/>
              <a:t>Click to edit Master text styles</a:t>
            </a:r>
          </a:p>
        </p:txBody>
      </p:sp>
      <p:sp>
        <p:nvSpPr>
          <p:cNvPr id="14" name="Content Placeholder 13"/>
          <p:cNvSpPr>
            <a:spLocks noGrp="1"/>
          </p:cNvSpPr>
          <p:nvPr>
            <p:ph sz="half" idx="1"/>
          </p:nvPr>
        </p:nvSpPr>
        <p:spPr>
          <a:xfrm>
            <a:off x="3575050" y="609600"/>
            <a:ext cx="5340350" cy="4800600"/>
          </a:xfrm>
        </p:spPr>
        <p:txBody>
          <a:bodyPr/>
          <a:lstStyle>
            <a:lvl1pPr>
              <a:defRPr sz="3200"/>
            </a:lvl1pPr>
            <a:lvl2pPr>
              <a:defRPr sz="2800"/>
            </a:lvl2pPr>
            <a:lvl3pPr>
              <a:defRPr sz="2400"/>
            </a:lvl3pPr>
            <a:lvl4pPr>
              <a:defRPr sz="2000"/>
            </a:lvl4pPr>
            <a:lvl5pPr>
              <a:defRPr sz="2000"/>
            </a:lvl5pPr>
          </a:lstStyle>
          <a:p>
            <a:pPr lvl="0" eaLnBrk="1" latinLnBrk="0" hangingPunct="1"/>
            <a:r>
              <a:rPr lang="en-US" smtClean="0"/>
              <a:t>Click to edit Master text styles</a:t>
            </a:r>
          </a:p>
          <a:p>
            <a:pPr lvl="1" eaLnBrk="1" latinLnBrk="0" hangingPunct="1"/>
            <a:r>
              <a:rPr lang="en-US" smtClean="0"/>
              <a:t>Second level</a:t>
            </a:r>
          </a:p>
          <a:p>
            <a:pPr lvl="2" eaLnBrk="1" latinLnBrk="0" hangingPunct="1"/>
            <a:r>
              <a:rPr lang="en-US" smtClean="0"/>
              <a:t>Third level</a:t>
            </a:r>
          </a:p>
          <a:p>
            <a:pPr lvl="3" eaLnBrk="1" latinLnBrk="0" hangingPunct="1"/>
            <a:r>
              <a:rPr lang="en-US" smtClean="0"/>
              <a:t>Fourth level</a:t>
            </a:r>
          </a:p>
          <a:p>
            <a:pPr lvl="4" eaLnBrk="1" latinLnBrk="0" hangingPunct="1"/>
            <a:r>
              <a:rPr lang="en-US" smtClean="0"/>
              <a:t>Fifth level</a:t>
            </a:r>
            <a:endParaRPr kumimoji="0" lang="en-US"/>
          </a:p>
        </p:txBody>
      </p:sp>
      <p:sp>
        <p:nvSpPr>
          <p:cNvPr id="25" name="Date Placeholder 24"/>
          <p:cNvSpPr>
            <a:spLocks noGrp="1"/>
          </p:cNvSpPr>
          <p:nvPr>
            <p:ph type="dt" sz="half" idx="10"/>
          </p:nvPr>
        </p:nvSpPr>
        <p:spPr/>
        <p:txBody>
          <a:bodyPr/>
          <a:lstStyle/>
          <a:p>
            <a:fld id="{446D8C98-FB83-4529-BB05-8A7BE0DC1FEE}" type="datetimeFigureOut">
              <a:rPr lang="en-US" smtClean="0"/>
              <a:pPr/>
              <a:t>11/23/2017</a:t>
            </a:fld>
            <a:endParaRPr lang="en-US"/>
          </a:p>
        </p:txBody>
      </p:sp>
      <p:sp>
        <p:nvSpPr>
          <p:cNvPr id="29" name="Footer Placeholder 28"/>
          <p:cNvSpPr>
            <a:spLocks noGrp="1"/>
          </p:cNvSpPr>
          <p:nvPr>
            <p:ph type="ftr" sz="quarter" idx="11"/>
          </p:nvPr>
        </p:nvSpPr>
        <p:spPr/>
        <p:txBody>
          <a:bodyPr/>
          <a:lstStyle/>
          <a:p>
            <a:endParaRPr lang="en-US"/>
          </a:p>
        </p:txBody>
      </p:sp>
      <p:sp>
        <p:nvSpPr>
          <p:cNvPr id="7" name="Slide Number Placeholder 6"/>
          <p:cNvSpPr>
            <a:spLocks noGrp="1"/>
          </p:cNvSpPr>
          <p:nvPr>
            <p:ph type="sldNum" sz="quarter" idx="12"/>
          </p:nvPr>
        </p:nvSpPr>
        <p:spPr/>
        <p:txBody>
          <a:bodyPr/>
          <a:lstStyle/>
          <a:p>
            <a:fld id="{726B8CD5-CB1A-42A0-9C80-0EC1431DDABA}" type="slidenum">
              <a:rPr lang="en-US" smtClean="0"/>
              <a:pPr/>
              <a:t>‹#›</a:t>
            </a:fld>
            <a:endParaRPr lang="en-US"/>
          </a:p>
        </p:txBody>
      </p:sp>
    </p:spTree>
  </p:cSld>
  <p:clrMapOvr>
    <a:masterClrMapping/>
  </p:clrMapOvr>
</p:sldLayout>
</file>

<file path=ppt/slideLayouts/slideLayout9.xml><?xml version="1.0" encoding="utf-8"?>
<p:sldLayout xmlns:a="http://schemas.openxmlformats.org/drawingml/2006/main" xmlns:r="http://schemas.openxmlformats.org/officeDocument/2006/relationships" xmlns:p="http://schemas.openxmlformats.org/presentationml/2006/main" showMasterSp="0" type="picTx" preserve="1">
  <p:cSld name="Picture with Caption">
    <p:spTree>
      <p:nvGrpSpPr>
        <p:cNvPr id="1" name=""/>
        <p:cNvGrpSpPr/>
        <p:nvPr/>
      </p:nvGrpSpPr>
      <p:grpSpPr>
        <a:xfrm>
          <a:off x="0" y="0"/>
          <a:ext cx="0" cy="0"/>
          <a:chOff x="0" y="0"/>
          <a:chExt cx="0" cy="0"/>
        </a:xfrm>
      </p:grpSpPr>
      <p:sp>
        <p:nvSpPr>
          <p:cNvPr id="13" name="Picture Placeholder 12"/>
          <p:cNvSpPr>
            <a:spLocks noGrp="1"/>
          </p:cNvSpPr>
          <p:nvPr>
            <p:ph type="pic" idx="1"/>
          </p:nvPr>
        </p:nvSpPr>
        <p:spPr>
          <a:xfrm>
            <a:off x="3505200" y="616634"/>
            <a:ext cx="5029200" cy="3657600"/>
          </a:xfrm>
          <a:solidFill>
            <a:schemeClr val="bg1"/>
          </a:solidFill>
          <a:ln w="6350">
            <a:solidFill>
              <a:schemeClr val="accent1"/>
            </a:solidFill>
          </a:ln>
          <a:effectLst>
            <a:reflection blurRad="1000" stA="49000" endA="500" endPos="10000" dist="900" dir="5400000" sy="-90000" algn="bl" rotWithShape="0"/>
          </a:effectLst>
        </p:spPr>
        <p:txBody>
          <a:bodyPr/>
          <a:lstStyle>
            <a:lvl1pPr marL="0" indent="0">
              <a:buNone/>
              <a:defRPr sz="3200"/>
            </a:lvl1pPr>
          </a:lstStyle>
          <a:p>
            <a:r>
              <a:rPr kumimoji="0" lang="en-US" smtClean="0"/>
              <a:t>Click icon to add picture</a:t>
            </a:r>
            <a:endParaRPr kumimoji="0" lang="en-US" dirty="0"/>
          </a:p>
        </p:txBody>
      </p:sp>
      <p:sp>
        <p:nvSpPr>
          <p:cNvPr id="7" name="Date Placeholder 6"/>
          <p:cNvSpPr>
            <a:spLocks noGrp="1"/>
          </p:cNvSpPr>
          <p:nvPr>
            <p:ph type="dt" sz="half" idx="10"/>
          </p:nvPr>
        </p:nvSpPr>
        <p:spPr/>
        <p:txBody>
          <a:bodyPr/>
          <a:lstStyle/>
          <a:p>
            <a:fld id="{446D8C98-FB83-4529-BB05-8A7BE0DC1FEE}" type="datetimeFigureOut">
              <a:rPr lang="en-US" smtClean="0"/>
              <a:pPr/>
              <a:t>11/23/2017</a:t>
            </a:fld>
            <a:endParaRPr lang="en-US"/>
          </a:p>
        </p:txBody>
      </p:sp>
      <p:sp>
        <p:nvSpPr>
          <p:cNvPr id="5" name="Footer Placeholder 4"/>
          <p:cNvSpPr>
            <a:spLocks noGrp="1"/>
          </p:cNvSpPr>
          <p:nvPr>
            <p:ph type="ftr" sz="quarter" idx="11"/>
          </p:nvPr>
        </p:nvSpPr>
        <p:spPr/>
        <p:txBody>
          <a:bodyPr/>
          <a:lstStyle/>
          <a:p>
            <a:endParaRPr lang="en-US"/>
          </a:p>
        </p:txBody>
      </p:sp>
      <p:sp>
        <p:nvSpPr>
          <p:cNvPr id="31" name="Slide Number Placeholder 30"/>
          <p:cNvSpPr>
            <a:spLocks noGrp="1"/>
          </p:cNvSpPr>
          <p:nvPr>
            <p:ph type="sldNum" sz="quarter" idx="12"/>
          </p:nvPr>
        </p:nvSpPr>
        <p:spPr/>
        <p:txBody>
          <a:bodyPr/>
          <a:lstStyle/>
          <a:p>
            <a:fld id="{726B8CD5-CB1A-42A0-9C80-0EC1431DDABA}" type="slidenum">
              <a:rPr lang="en-US" smtClean="0"/>
              <a:pPr/>
              <a:t>‹#›</a:t>
            </a:fld>
            <a:endParaRPr lang="en-US"/>
          </a:p>
        </p:txBody>
      </p:sp>
      <p:sp>
        <p:nvSpPr>
          <p:cNvPr id="17" name="Title 16"/>
          <p:cNvSpPr>
            <a:spLocks noGrp="1"/>
          </p:cNvSpPr>
          <p:nvPr>
            <p:ph type="title"/>
          </p:nvPr>
        </p:nvSpPr>
        <p:spPr>
          <a:xfrm>
            <a:off x="381000" y="4993760"/>
            <a:ext cx="5867400" cy="522288"/>
          </a:xfrm>
        </p:spPr>
        <p:txBody>
          <a:bodyPr anchor="ctr"/>
          <a:lstStyle>
            <a:lvl1pPr algn="l">
              <a:buNone/>
              <a:defRPr sz="2000" b="1"/>
            </a:lvl1pPr>
          </a:lstStyle>
          <a:p>
            <a:r>
              <a:rPr kumimoji="0" lang="en-US" smtClean="0"/>
              <a:t>Click to edit Master title style</a:t>
            </a:r>
            <a:endParaRPr kumimoji="0" lang="en-US"/>
          </a:p>
        </p:txBody>
      </p:sp>
      <p:sp>
        <p:nvSpPr>
          <p:cNvPr id="26" name="Text Placeholder 25"/>
          <p:cNvSpPr>
            <a:spLocks noGrp="1"/>
          </p:cNvSpPr>
          <p:nvPr>
            <p:ph type="body" sz="half" idx="2"/>
          </p:nvPr>
        </p:nvSpPr>
        <p:spPr>
          <a:xfrm>
            <a:off x="381000" y="5533218"/>
            <a:ext cx="5867400" cy="768350"/>
          </a:xfrm>
        </p:spPr>
        <p:txBody>
          <a:bodyPr lIns="109728" tIns="0"/>
          <a:lstStyle>
            <a:lvl1pPr marL="0" indent="0">
              <a:buNone/>
              <a:defRPr sz="1400"/>
            </a:lvl1pPr>
            <a:lvl2pPr>
              <a:defRPr sz="1200"/>
            </a:lvl2pPr>
            <a:lvl3pPr>
              <a:defRPr sz="1000"/>
            </a:lvl3pPr>
            <a:lvl4pPr>
              <a:defRPr sz="900"/>
            </a:lvl4pPr>
            <a:lvl5pPr>
              <a:defRPr sz="900"/>
            </a:lvl5pPr>
          </a:lstStyle>
          <a:p>
            <a:pPr lvl="0" eaLnBrk="1" latinLnBrk="0" hangingPunct="1"/>
            <a:r>
              <a:rPr kumimoji="0" lang="en-US" smtClean="0"/>
              <a:t>Click to edit Master text styles</a:t>
            </a:r>
          </a:p>
        </p:txBody>
      </p:sp>
    </p:spTree>
  </p:cSld>
  <p:clrMapOvr>
    <a:masterClrMapping/>
  </p:clrMapOvr>
</p:sldLayout>
</file>

<file path=ppt/slideMasters/_rels/slideMaster1.xml.rels><?xml version="1.0" encoding="UTF-8" standalone="yes"?>
<Relationships xmlns="http://schemas.openxmlformats.org/package/2006/relationships"><Relationship Id="rId8" Type="http://schemas.openxmlformats.org/officeDocument/2006/relationships/slideLayout" Target="../slideLayouts/slideLayout8.xml"/><Relationship Id="rId3" Type="http://schemas.openxmlformats.org/officeDocument/2006/relationships/slideLayout" Target="../slideLayouts/slideLayout3.xml"/><Relationship Id="rId7" Type="http://schemas.openxmlformats.org/officeDocument/2006/relationships/slideLayout" Target="../slideLayouts/slideLayout7.xml"/><Relationship Id="rId12" Type="http://schemas.openxmlformats.org/officeDocument/2006/relationships/theme" Target="../theme/theme1.xml"/><Relationship Id="rId2" Type="http://schemas.openxmlformats.org/officeDocument/2006/relationships/slideLayout" Target="../slideLayouts/slideLayout2.xml"/><Relationship Id="rId1" Type="http://schemas.openxmlformats.org/officeDocument/2006/relationships/slideLayout" Target="../slideLayouts/slideLayout1.xml"/><Relationship Id="rId6" Type="http://schemas.openxmlformats.org/officeDocument/2006/relationships/slideLayout" Target="../slideLayouts/slideLayout6.xml"/><Relationship Id="rId11" Type="http://schemas.openxmlformats.org/officeDocument/2006/relationships/slideLayout" Target="../slideLayouts/slideLayout11.xml"/><Relationship Id="rId5" Type="http://schemas.openxmlformats.org/officeDocument/2006/relationships/slideLayout" Target="../slideLayouts/slideLayout5.xml"/><Relationship Id="rId10" Type="http://schemas.openxmlformats.org/officeDocument/2006/relationships/slideLayout" Target="../slideLayouts/slideLayout10.xml"/><Relationship Id="rId4" Type="http://schemas.openxmlformats.org/officeDocument/2006/relationships/slideLayout" Target="../slideLayouts/slideLayout4.xml"/><Relationship Id="rId9" Type="http://schemas.openxmlformats.org/officeDocument/2006/relationships/slideLayout" Target="../slideLayouts/slideLayout9.xml"/></Relationships>
</file>

<file path=ppt/slideMasters/slideMaster1.xml><?xml version="1.0" encoding="utf-8"?>
<p:sldMaster xmlns:a="http://schemas.openxmlformats.org/drawingml/2006/main" xmlns:r="http://schemas.openxmlformats.org/officeDocument/2006/relationships" xmlns:p="http://schemas.openxmlformats.org/presentationml/2006/main">
  <p:cSld>
    <p:bg>
      <p:bgRef idx="1003">
        <a:schemeClr val="bg2"/>
      </p:bgRef>
    </p:bg>
    <p:spTree>
      <p:nvGrpSpPr>
        <p:cNvPr id="1" name=""/>
        <p:cNvGrpSpPr/>
        <p:nvPr/>
      </p:nvGrpSpPr>
      <p:grpSpPr>
        <a:xfrm>
          <a:off x="0" y="0"/>
          <a:ext cx="0" cy="0"/>
          <a:chOff x="0" y="0"/>
          <a:chExt cx="0" cy="0"/>
        </a:xfrm>
      </p:grpSpPr>
      <p:sp>
        <p:nvSpPr>
          <p:cNvPr id="7" name="Straight Connector 6"/>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8" name="Text Placeholder 7"/>
          <p:cNvSpPr>
            <a:spLocks noGrp="1"/>
          </p:cNvSpPr>
          <p:nvPr>
            <p:ph type="body" idx="1"/>
          </p:nvPr>
        </p:nvSpPr>
        <p:spPr>
          <a:xfrm>
            <a:off x="304800" y="1554162"/>
            <a:ext cx="8686800" cy="4525963"/>
          </a:xfrm>
          <a:prstGeom prst="rect">
            <a:avLst/>
          </a:prstGeom>
        </p:spPr>
        <p:txBody>
          <a:bodyPr vert="horz">
            <a:normAutofit/>
          </a:bodyPr>
          <a:lstStyle/>
          <a:p>
            <a:pPr lvl="0" eaLnBrk="1" latinLnBrk="0" hangingPunct="1"/>
            <a:r>
              <a:rPr kumimoji="0" lang="en-US" smtClean="0"/>
              <a:t>Click to edit Master text styles</a:t>
            </a:r>
          </a:p>
          <a:p>
            <a:pPr lvl="1" eaLnBrk="1" latinLnBrk="0" hangingPunct="1"/>
            <a:r>
              <a:rPr kumimoji="0" lang="en-US" smtClean="0"/>
              <a:t>Second level</a:t>
            </a:r>
          </a:p>
          <a:p>
            <a:pPr lvl="2" eaLnBrk="1" latinLnBrk="0" hangingPunct="1"/>
            <a:r>
              <a:rPr kumimoji="0" lang="en-US" smtClean="0"/>
              <a:t>Third level</a:t>
            </a:r>
          </a:p>
          <a:p>
            <a:pPr lvl="3" eaLnBrk="1" latinLnBrk="0" hangingPunct="1"/>
            <a:r>
              <a:rPr kumimoji="0" lang="en-US" smtClean="0"/>
              <a:t>Fourth level</a:t>
            </a:r>
          </a:p>
          <a:p>
            <a:pPr lvl="4" eaLnBrk="1" latinLnBrk="0" hangingPunct="1"/>
            <a:r>
              <a:rPr kumimoji="0" lang="en-US" smtClean="0"/>
              <a:t>Fifth level</a:t>
            </a:r>
            <a:endParaRPr kumimoji="0" lang="en-US"/>
          </a:p>
        </p:txBody>
      </p:sp>
      <p:sp>
        <p:nvSpPr>
          <p:cNvPr id="11" name="Date Placeholder 10"/>
          <p:cNvSpPr>
            <a:spLocks noGrp="1"/>
          </p:cNvSpPr>
          <p:nvPr>
            <p:ph type="dt" sz="half" idx="2"/>
          </p:nvPr>
        </p:nvSpPr>
        <p:spPr>
          <a:xfrm>
            <a:off x="6477000" y="76200"/>
            <a:ext cx="2514600" cy="288925"/>
          </a:xfrm>
          <a:prstGeom prst="rect">
            <a:avLst/>
          </a:prstGeom>
        </p:spPr>
        <p:txBody>
          <a:bodyPr vert="horz"/>
          <a:lstStyle>
            <a:lvl1pPr algn="l" eaLnBrk="1" latinLnBrk="0" hangingPunct="1">
              <a:defRPr kumimoji="0" sz="1200">
                <a:solidFill>
                  <a:schemeClr val="accent1">
                    <a:shade val="75000"/>
                  </a:schemeClr>
                </a:solidFill>
              </a:defRPr>
            </a:lvl1pPr>
          </a:lstStyle>
          <a:p>
            <a:fld id="{446D8C98-FB83-4529-BB05-8A7BE0DC1FEE}" type="datetimeFigureOut">
              <a:rPr lang="en-US" smtClean="0"/>
              <a:pPr/>
              <a:t>11/23/2017</a:t>
            </a:fld>
            <a:endParaRPr lang="en-US"/>
          </a:p>
        </p:txBody>
      </p:sp>
      <p:sp>
        <p:nvSpPr>
          <p:cNvPr id="28" name="Footer Placeholder 27"/>
          <p:cNvSpPr>
            <a:spLocks noGrp="1"/>
          </p:cNvSpPr>
          <p:nvPr>
            <p:ph type="ftr" sz="quarter" idx="3"/>
          </p:nvPr>
        </p:nvSpPr>
        <p:spPr>
          <a:xfrm>
            <a:off x="3124200" y="76200"/>
            <a:ext cx="3352800" cy="288925"/>
          </a:xfrm>
          <a:prstGeom prst="rect">
            <a:avLst/>
          </a:prstGeom>
        </p:spPr>
        <p:txBody>
          <a:bodyPr vert="horz"/>
          <a:lstStyle>
            <a:lvl1pPr algn="r" eaLnBrk="1" latinLnBrk="0" hangingPunct="1">
              <a:defRPr kumimoji="0" sz="1200">
                <a:solidFill>
                  <a:schemeClr val="accent1">
                    <a:shade val="75000"/>
                  </a:schemeClr>
                </a:solidFill>
              </a:defRPr>
            </a:lvl1pPr>
          </a:lstStyle>
          <a:p>
            <a:endParaRPr lang="en-US"/>
          </a:p>
        </p:txBody>
      </p:sp>
      <p:sp>
        <p:nvSpPr>
          <p:cNvPr id="5" name="Slide Number Placeholder 4"/>
          <p:cNvSpPr>
            <a:spLocks noGrp="1"/>
          </p:cNvSpPr>
          <p:nvPr>
            <p:ph type="sldNum" sz="quarter" idx="4"/>
          </p:nvPr>
        </p:nvSpPr>
        <p:spPr>
          <a:xfrm>
            <a:off x="8229600" y="6477000"/>
            <a:ext cx="762000" cy="244475"/>
          </a:xfrm>
          <a:prstGeom prst="rect">
            <a:avLst/>
          </a:prstGeom>
        </p:spPr>
        <p:txBody>
          <a:bodyPr vert="horz"/>
          <a:lstStyle>
            <a:lvl1pPr algn="r" eaLnBrk="1" latinLnBrk="0" hangingPunct="1">
              <a:defRPr kumimoji="0" sz="1200">
                <a:solidFill>
                  <a:schemeClr val="accent1">
                    <a:shade val="75000"/>
                  </a:schemeClr>
                </a:solidFill>
              </a:defRPr>
            </a:lvl1pPr>
          </a:lstStyle>
          <a:p>
            <a:fld id="{726B8CD5-CB1A-42A0-9C80-0EC1431DDABA}" type="slidenum">
              <a:rPr lang="en-US" smtClean="0"/>
              <a:pPr/>
              <a:t>‹#›</a:t>
            </a:fld>
            <a:endParaRPr lang="en-US"/>
          </a:p>
        </p:txBody>
      </p:sp>
      <p:sp>
        <p:nvSpPr>
          <p:cNvPr id="10" name="Title Placeholder 9"/>
          <p:cNvSpPr>
            <a:spLocks noGrp="1"/>
          </p:cNvSpPr>
          <p:nvPr>
            <p:ph type="title"/>
          </p:nvPr>
        </p:nvSpPr>
        <p:spPr>
          <a:xfrm>
            <a:off x="304800" y="457200"/>
            <a:ext cx="8686800" cy="838200"/>
          </a:xfrm>
          <a:prstGeom prst="rect">
            <a:avLst/>
          </a:prstGeom>
        </p:spPr>
        <p:txBody>
          <a:bodyPr vert="horz" anchor="ctr">
            <a:normAutofit/>
          </a:bodyPr>
          <a:lstStyle/>
          <a:p>
            <a:r>
              <a:rPr kumimoji="0" lang="en-US" smtClean="0"/>
              <a:t>Click to edit Master title style</a:t>
            </a:r>
            <a:endParaRPr kumimoji="0" lang="en-US"/>
          </a:p>
        </p:txBody>
      </p:sp>
      <p:sp>
        <p:nvSpPr>
          <p:cNvPr id="9" name="Straight Connector 8"/>
          <p:cNvSpPr>
            <a:spLocks noChangeShapeType="1"/>
          </p:cNvSpPr>
          <p:nvPr/>
        </p:nvSpPr>
        <p:spPr bwMode="auto">
          <a:xfrm>
            <a:off x="514350" y="1050898"/>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
        <p:nvSpPr>
          <p:cNvPr id="12" name="Straight Connector 11"/>
          <p:cNvSpPr>
            <a:spLocks noChangeShapeType="1"/>
          </p:cNvSpPr>
          <p:nvPr/>
        </p:nvSpPr>
        <p:spPr bwMode="auto">
          <a:xfrm>
            <a:off x="514350" y="1057986"/>
            <a:ext cx="8629650" cy="2381"/>
          </a:xfrm>
          <a:prstGeom prst="line">
            <a:avLst/>
          </a:prstGeom>
          <a:noFill/>
          <a:ln w="9525" cap="flat" cmpd="sng" algn="ctr">
            <a:gradFill flip="none" rotWithShape="1">
              <a:gsLst>
                <a:gs pos="0">
                  <a:schemeClr val="accent1">
                    <a:alpha val="0"/>
                  </a:schemeClr>
                </a:gs>
                <a:gs pos="17000">
                  <a:schemeClr val="accent1"/>
                </a:gs>
                <a:gs pos="100000">
                  <a:schemeClr val="accent1"/>
                </a:gs>
              </a:gsLst>
              <a:lin ang="0" scaled="1"/>
              <a:tileRect/>
            </a:gradFill>
            <a:prstDash val="solid"/>
            <a:round/>
            <a:headEnd type="none" w="med" len="med"/>
            <a:tailEnd type="none" w="med" len="med"/>
          </a:ln>
          <a:effectLst/>
        </p:spPr>
        <p:txBody>
          <a:bodyPr vert="horz" wrap="square" lIns="91440" tIns="45720" rIns="91440" bIns="45720" anchor="t" compatLnSpc="1"/>
          <a:lstStyle/>
          <a:p>
            <a:endParaRPr kumimoji="0" lang="en-US"/>
          </a:p>
        </p:txBody>
      </p:sp>
    </p:spTree>
  </p:cSld>
  <p:clrMap bg1="lt1" tx1="dk1" bg2="lt2" tx2="dk2" accent1="accent1" accent2="accent2" accent3="accent3" accent4="accent4" accent5="accent5" accent6="accent6" hlink="hlink" folHlink="folHlink"/>
  <p:sldLayoutIdLst>
    <p:sldLayoutId id="2147483769" r:id="rId1"/>
    <p:sldLayoutId id="2147483770" r:id="rId2"/>
    <p:sldLayoutId id="2147483771" r:id="rId3"/>
    <p:sldLayoutId id="2147483772" r:id="rId4"/>
    <p:sldLayoutId id="2147483773" r:id="rId5"/>
    <p:sldLayoutId id="2147483774" r:id="rId6"/>
    <p:sldLayoutId id="2147483775" r:id="rId7"/>
    <p:sldLayoutId id="2147483776" r:id="rId8"/>
    <p:sldLayoutId id="2147483777" r:id="rId9"/>
    <p:sldLayoutId id="2147483778" r:id="rId10"/>
    <p:sldLayoutId id="2147483779" r:id="rId11"/>
  </p:sldLayoutIdLst>
  <p:txStyles>
    <p:titleStyle>
      <a:lvl1pPr algn="l" rtl="0" eaLnBrk="1" latinLnBrk="0" hangingPunct="1">
        <a:spcBef>
          <a:spcPct val="0"/>
        </a:spcBef>
        <a:buNone/>
        <a:defRPr kumimoji="0" sz="3600" kern="1200" cap="all" baseline="0">
          <a:solidFill>
            <a:schemeClr val="tx2"/>
          </a:solidFill>
          <a:effectLst>
            <a:reflection blurRad="12700" stA="48000" endA="300" endPos="55000" dir="5400000" sy="-90000" algn="bl" rotWithShape="0"/>
          </a:effectLst>
          <a:latin typeface="+mj-lt"/>
          <a:ea typeface="+mj-ea"/>
          <a:cs typeface="+mj-cs"/>
        </a:defRPr>
      </a:lvl1pPr>
    </p:titleStyle>
    <p:bodyStyle>
      <a:lvl1pPr marL="342900" indent="-342900" algn="l" rtl="0" eaLnBrk="1" latinLnBrk="0" hangingPunct="1">
        <a:spcBef>
          <a:spcPct val="20000"/>
        </a:spcBef>
        <a:buClr>
          <a:schemeClr val="accent1"/>
        </a:buClr>
        <a:buSzPct val="70000"/>
        <a:buFont typeface="Wingdings 2"/>
        <a:buChar char=""/>
        <a:defRPr kumimoji="0" sz="3200" kern="1200">
          <a:solidFill>
            <a:schemeClr val="tx2"/>
          </a:solidFill>
          <a:latin typeface="+mn-lt"/>
          <a:ea typeface="+mn-ea"/>
          <a:cs typeface="+mn-cs"/>
        </a:defRPr>
      </a:lvl1pPr>
      <a:lvl2pPr marL="742950" indent="-285750" algn="l" rtl="0" eaLnBrk="1" latinLnBrk="0" hangingPunct="1">
        <a:spcBef>
          <a:spcPct val="20000"/>
        </a:spcBef>
        <a:buClr>
          <a:schemeClr val="accent1"/>
        </a:buClr>
        <a:buSzPct val="70000"/>
        <a:buFont typeface="Wingdings 2"/>
        <a:buChar char=""/>
        <a:defRPr kumimoji="0" sz="2800" kern="1200">
          <a:solidFill>
            <a:schemeClr val="tx2"/>
          </a:solidFill>
          <a:latin typeface="+mn-lt"/>
          <a:ea typeface="+mn-ea"/>
          <a:cs typeface="+mn-cs"/>
        </a:defRPr>
      </a:lvl2pPr>
      <a:lvl3pPr marL="1143000" indent="-228600" algn="l" rtl="0" eaLnBrk="1" latinLnBrk="0" hangingPunct="1">
        <a:spcBef>
          <a:spcPct val="20000"/>
        </a:spcBef>
        <a:buClr>
          <a:schemeClr val="accent1"/>
        </a:buClr>
        <a:buSzPct val="70000"/>
        <a:buFont typeface="Wingdings 2"/>
        <a:buChar char=""/>
        <a:defRPr kumimoji="0" sz="2400" kern="1200">
          <a:solidFill>
            <a:schemeClr val="tx2"/>
          </a:solidFill>
          <a:latin typeface="+mn-lt"/>
          <a:ea typeface="+mn-ea"/>
          <a:cs typeface="+mn-cs"/>
        </a:defRPr>
      </a:lvl3pPr>
      <a:lvl4pPr marL="1600200" indent="-228600" algn="l" rtl="0" eaLnBrk="1" latinLnBrk="0" hangingPunct="1">
        <a:spcBef>
          <a:spcPct val="20000"/>
        </a:spcBef>
        <a:buClr>
          <a:schemeClr val="accent1"/>
        </a:buClr>
        <a:buSzPct val="70000"/>
        <a:buFont typeface="Wingdings 2"/>
        <a:buChar char=""/>
        <a:defRPr kumimoji="0" sz="2000" kern="1200">
          <a:solidFill>
            <a:schemeClr val="tx2"/>
          </a:solidFill>
          <a:latin typeface="+mn-lt"/>
          <a:ea typeface="+mn-ea"/>
          <a:cs typeface="+mn-cs"/>
        </a:defRPr>
      </a:lvl4pPr>
      <a:lvl5pPr marL="20574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5pPr>
      <a:lvl6pPr marL="2514600" indent="-228600" algn="l" rtl="0" eaLnBrk="1" latinLnBrk="0" hangingPunct="1">
        <a:spcBef>
          <a:spcPct val="20000"/>
        </a:spcBef>
        <a:buClr>
          <a:schemeClr val="accent1"/>
        </a:buClr>
        <a:buSzPct val="60000"/>
        <a:buFont typeface="Wingdings 2"/>
        <a:buChar char=""/>
        <a:defRPr kumimoji="0" sz="1800" kern="1200">
          <a:solidFill>
            <a:schemeClr val="tx2"/>
          </a:solidFill>
          <a:latin typeface="+mn-lt"/>
          <a:ea typeface="+mn-ea"/>
          <a:cs typeface="+mn-cs"/>
        </a:defRPr>
      </a:lvl6pPr>
      <a:lvl7pPr marL="2971800" indent="-228600" algn="l" rtl="0" eaLnBrk="1" latinLnBrk="0" hangingPunct="1">
        <a:spcBef>
          <a:spcPct val="20000"/>
        </a:spcBef>
        <a:buClr>
          <a:schemeClr val="accent1"/>
        </a:buClr>
        <a:buSzPct val="60000"/>
        <a:buFont typeface="Wingdings 2"/>
        <a:buChar char=""/>
        <a:defRPr kumimoji="0" sz="1600" kern="1200">
          <a:solidFill>
            <a:schemeClr val="tx2"/>
          </a:solidFill>
          <a:latin typeface="+mn-lt"/>
          <a:ea typeface="+mn-ea"/>
          <a:cs typeface="+mn-cs"/>
        </a:defRPr>
      </a:lvl7pPr>
      <a:lvl8pPr marL="3429000" indent="-228600" algn="l" rtl="0" eaLnBrk="1" latinLnBrk="0" hangingPunct="1">
        <a:spcBef>
          <a:spcPct val="20000"/>
        </a:spcBef>
        <a:buClr>
          <a:schemeClr val="accent1"/>
        </a:buClr>
        <a:buSzPct val="60000"/>
        <a:buFont typeface="Wingdings 2"/>
        <a:buChar char=""/>
        <a:defRPr kumimoji="0" sz="1600" kern="1200" baseline="0">
          <a:solidFill>
            <a:schemeClr val="tx2"/>
          </a:solidFill>
          <a:latin typeface="+mn-lt"/>
          <a:ea typeface="+mn-ea"/>
          <a:cs typeface="+mn-cs"/>
        </a:defRPr>
      </a:lvl8pPr>
      <a:lvl9pPr marL="3886200" indent="-228600" algn="l" rtl="0" eaLnBrk="1" latinLnBrk="0" hangingPunct="1">
        <a:spcBef>
          <a:spcPct val="20000"/>
        </a:spcBef>
        <a:buClr>
          <a:schemeClr val="accent1"/>
        </a:buClr>
        <a:buSzPct val="60000"/>
        <a:buFont typeface="Wingdings 2"/>
        <a:buChar char=""/>
        <a:defRPr kumimoji="0" sz="1400" kern="1200" baseline="0">
          <a:solidFill>
            <a:schemeClr val="tx2"/>
          </a:solidFill>
          <a:latin typeface="+mn-lt"/>
          <a:ea typeface="+mn-ea"/>
          <a:cs typeface="+mn-cs"/>
        </a:defRPr>
      </a:lvl9pPr>
    </p:bodyStyle>
    <p:otherStyle>
      <a:lvl1pPr marL="0" algn="l" rtl="0" eaLnBrk="1" latinLnBrk="0" hangingPunct="1">
        <a:defRPr kumimoji="0" kern="1200">
          <a:solidFill>
            <a:schemeClr val="tx1"/>
          </a:solidFill>
          <a:latin typeface="+mn-lt"/>
          <a:ea typeface="+mn-ea"/>
          <a:cs typeface="+mn-cs"/>
        </a:defRPr>
      </a:lvl1pPr>
      <a:lvl2pPr marL="457200" algn="l" rtl="0" eaLnBrk="1" latinLnBrk="0" hangingPunct="1">
        <a:defRPr kumimoji="0" kern="1200">
          <a:solidFill>
            <a:schemeClr val="tx1"/>
          </a:solidFill>
          <a:latin typeface="+mn-lt"/>
          <a:ea typeface="+mn-ea"/>
          <a:cs typeface="+mn-cs"/>
        </a:defRPr>
      </a:lvl2pPr>
      <a:lvl3pPr marL="914400" algn="l" rtl="0" eaLnBrk="1" latinLnBrk="0" hangingPunct="1">
        <a:defRPr kumimoji="0" kern="1200">
          <a:solidFill>
            <a:schemeClr val="tx1"/>
          </a:solidFill>
          <a:latin typeface="+mn-lt"/>
          <a:ea typeface="+mn-ea"/>
          <a:cs typeface="+mn-cs"/>
        </a:defRPr>
      </a:lvl3pPr>
      <a:lvl4pPr marL="1371600" algn="l" rtl="0" eaLnBrk="1" latinLnBrk="0" hangingPunct="1">
        <a:defRPr kumimoji="0" kern="1200">
          <a:solidFill>
            <a:schemeClr val="tx1"/>
          </a:solidFill>
          <a:latin typeface="+mn-lt"/>
          <a:ea typeface="+mn-ea"/>
          <a:cs typeface="+mn-cs"/>
        </a:defRPr>
      </a:lvl4pPr>
      <a:lvl5pPr marL="1828800" algn="l" rtl="0" eaLnBrk="1" latinLnBrk="0" hangingPunct="1">
        <a:defRPr kumimoji="0" kern="1200">
          <a:solidFill>
            <a:schemeClr val="tx1"/>
          </a:solidFill>
          <a:latin typeface="+mn-lt"/>
          <a:ea typeface="+mn-ea"/>
          <a:cs typeface="+mn-cs"/>
        </a:defRPr>
      </a:lvl5pPr>
      <a:lvl6pPr marL="2286000" algn="l" rtl="0" eaLnBrk="1" latinLnBrk="0" hangingPunct="1">
        <a:defRPr kumimoji="0" kern="1200">
          <a:solidFill>
            <a:schemeClr val="tx1"/>
          </a:solidFill>
          <a:latin typeface="+mn-lt"/>
          <a:ea typeface="+mn-ea"/>
          <a:cs typeface="+mn-cs"/>
        </a:defRPr>
      </a:lvl6pPr>
      <a:lvl7pPr marL="2743200" algn="l" rtl="0" eaLnBrk="1" latinLnBrk="0" hangingPunct="1">
        <a:defRPr kumimoji="0" kern="1200">
          <a:solidFill>
            <a:schemeClr val="tx1"/>
          </a:solidFill>
          <a:latin typeface="+mn-lt"/>
          <a:ea typeface="+mn-ea"/>
          <a:cs typeface="+mn-cs"/>
        </a:defRPr>
      </a:lvl7pPr>
      <a:lvl8pPr marL="3200400" algn="l" rtl="0" eaLnBrk="1" latinLnBrk="0" hangingPunct="1">
        <a:defRPr kumimoji="0" kern="1200">
          <a:solidFill>
            <a:schemeClr val="tx1"/>
          </a:solidFill>
          <a:latin typeface="+mn-lt"/>
          <a:ea typeface="+mn-ea"/>
          <a:cs typeface="+mn-cs"/>
        </a:defRPr>
      </a:lvl8pPr>
      <a:lvl9pPr marL="3657600" algn="l" rtl="0" eaLnBrk="1" latinLnBrk="0" hangingPunct="1">
        <a:defRPr kumimoji="0" kern="1200">
          <a:solidFill>
            <a:schemeClr val="tx1"/>
          </a:solidFill>
          <a:latin typeface="+mn-lt"/>
          <a:ea typeface="+mn-ea"/>
          <a:cs typeface="+mn-cs"/>
        </a:defRPr>
      </a:lvl9pPr>
    </p:otherStyle>
  </p:txStyles>
</p:sldMaster>
</file>

<file path=ppt/slides/_rels/slide1.xml.rels><?xml version="1.0" encoding="UTF-8" standalone="yes"?>
<Relationships xmlns="http://schemas.openxmlformats.org/package/2006/relationships"><Relationship Id="rId1" Type="http://schemas.openxmlformats.org/officeDocument/2006/relationships/slideLayout" Target="../slideLayouts/slideLayout1.xml"/></Relationships>
</file>

<file path=ppt/slides/_rels/slide2.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3.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4.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5.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6.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7.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8.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_rels/slide9.xml.rels><?xml version="1.0" encoding="UTF-8" standalone="yes"?>
<Relationships xmlns="http://schemas.openxmlformats.org/package/2006/relationships"><Relationship Id="rId1" Type="http://schemas.openxmlformats.org/officeDocument/2006/relationships/slideLayout" Target="../slideLayouts/slideLayout2.xml"/></Relationships>
</file>

<file path=ppt/slides/slide1.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Rectangle 3"/>
          <p:cNvSpPr/>
          <p:nvPr/>
        </p:nvSpPr>
        <p:spPr>
          <a:xfrm>
            <a:off x="815009" y="2967335"/>
            <a:ext cx="7513981" cy="923330"/>
          </a:xfrm>
          <a:prstGeom prst="rect">
            <a:avLst/>
          </a:prstGeom>
          <a:noFill/>
        </p:spPr>
        <p:txBody>
          <a:bodyPr wrap="none" lIns="91440" tIns="45720" rIns="91440" bIns="45720">
            <a:spAutoFit/>
          </a:bodyPr>
          <a:lstStyle/>
          <a:p>
            <a:pPr algn="ctr"/>
            <a:r>
              <a:rPr lang="en-US" sz="5400" b="1" cap="all" spc="0" dirty="0" smtClean="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rPr>
              <a:t>LEADERSHIP AND POWER</a:t>
            </a:r>
            <a:endParaRPr lang="en-US" sz="5400" b="1" cap="all" spc="0" dirty="0">
              <a:ln w="9000" cmpd="sng">
                <a:solidFill>
                  <a:schemeClr val="accent4">
                    <a:shade val="50000"/>
                    <a:satMod val="120000"/>
                  </a:schemeClr>
                </a:solidFill>
                <a:prstDash val="solid"/>
              </a:ln>
              <a:gradFill>
                <a:gsLst>
                  <a:gs pos="0">
                    <a:schemeClr val="accent4">
                      <a:shade val="20000"/>
                      <a:satMod val="245000"/>
                    </a:schemeClr>
                  </a:gs>
                  <a:gs pos="43000">
                    <a:schemeClr val="accent4">
                      <a:satMod val="255000"/>
                    </a:schemeClr>
                  </a:gs>
                  <a:gs pos="48000">
                    <a:schemeClr val="accent4">
                      <a:shade val="85000"/>
                      <a:satMod val="255000"/>
                    </a:schemeClr>
                  </a:gs>
                  <a:gs pos="100000">
                    <a:schemeClr val="accent4">
                      <a:shade val="20000"/>
                      <a:satMod val="245000"/>
                    </a:schemeClr>
                  </a:gs>
                </a:gsLst>
                <a:lin ang="5400000"/>
              </a:gradFill>
              <a:effectLst>
                <a:reflection blurRad="12700" stA="28000" endPos="45000" dist="1000" dir="5400000" sy="-100000" algn="bl" rotWithShape="0"/>
              </a:effectLst>
            </a:endParaRPr>
          </a:p>
        </p:txBody>
      </p:sp>
    </p:spTree>
  </p:cSld>
  <p:clrMapOvr>
    <a:masterClrMapping/>
  </p:clrMapOvr>
</p:sld>
</file>

<file path=ppt/slides/slide2.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92500" lnSpcReduction="10000"/>
          </a:bodyPr>
          <a:lstStyle/>
          <a:p>
            <a:r>
              <a:rPr lang="en-US" dirty="0" smtClean="0"/>
              <a:t>Power is a measure of a person’s ability to control the environment around them, including the behavior of other people.</a:t>
            </a:r>
          </a:p>
          <a:p>
            <a:pPr>
              <a:buFont typeface="Courier New" pitchFamily="49" charset="0"/>
              <a:buChar char="o"/>
            </a:pPr>
            <a:r>
              <a:rPr lang="en-US" dirty="0" smtClean="0"/>
              <a:t>	The term authority is often used for power, perceived as legitimate by the social structure.</a:t>
            </a:r>
          </a:p>
          <a:p>
            <a:r>
              <a:rPr lang="en-US" dirty="0" smtClean="0"/>
              <a:t>Power can be seen as evil or unjust: indeed, all evil and injustice committed by man against man involve power.</a:t>
            </a:r>
          </a:p>
          <a:p>
            <a:r>
              <a:rPr lang="en-US" dirty="0" smtClean="0"/>
              <a:t>The use of power need not involve coercion (force or the threat of force).</a:t>
            </a:r>
          </a:p>
          <a:p>
            <a:pPr>
              <a:buNone/>
            </a:pPr>
            <a:endParaRPr lang="en-US" dirty="0"/>
          </a:p>
        </p:txBody>
      </p:sp>
    </p:spTree>
  </p:cSld>
  <p:clrMapOvr>
    <a:masterClrMapping/>
  </p:clrMapOvr>
</p:sld>
</file>

<file path=ppt/slides/slide3.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fontScale="85000" lnSpcReduction="10000"/>
          </a:bodyPr>
          <a:lstStyle/>
          <a:p>
            <a:r>
              <a:rPr lang="en-US" dirty="0" smtClean="0"/>
              <a:t>Leadership and power.</a:t>
            </a:r>
          </a:p>
          <a:p>
            <a:r>
              <a:rPr lang="en-US" dirty="0" smtClean="0"/>
              <a:t>Leaders have power in situations. This does not necessarily mean that leaders should or do have power over people.</a:t>
            </a:r>
          </a:p>
          <a:p>
            <a:r>
              <a:rPr lang="en-US" dirty="0" smtClean="0"/>
              <a:t>Power is simply the right to provide leadership.</a:t>
            </a:r>
          </a:p>
          <a:p>
            <a:r>
              <a:rPr lang="en-US" dirty="0" smtClean="0"/>
              <a:t>As leadership involves influence over people, power is usually given by the group to the leader. So the group  can take the power away if hey are not satisfied with the leader.</a:t>
            </a:r>
          </a:p>
          <a:p>
            <a:r>
              <a:rPr lang="en-US" dirty="0" smtClean="0"/>
              <a:t>The exercise of power is a complex process and appears to be dependent on context, personality and expertise.</a:t>
            </a:r>
            <a:endParaRPr lang="en-US" smtClean="0"/>
          </a:p>
          <a:p>
            <a:pPr>
              <a:buNone/>
            </a:pPr>
            <a:endParaRPr lang="en-US" dirty="0"/>
          </a:p>
        </p:txBody>
      </p:sp>
    </p:spTree>
  </p:cSld>
  <p:clrMapOvr>
    <a:masterClrMapping/>
  </p:clrMapOvr>
</p:sld>
</file>

<file path=ppt/slides/slide4.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a:xfrm>
            <a:off x="457200" y="1600201"/>
            <a:ext cx="7315200" cy="2286000"/>
          </a:xfrm>
        </p:spPr>
        <p:txBody>
          <a:bodyPr>
            <a:normAutofit fontScale="47500" lnSpcReduction="20000"/>
          </a:bodyPr>
          <a:lstStyle/>
          <a:p>
            <a:pPr>
              <a:buNone/>
            </a:pPr>
            <a:r>
              <a:rPr lang="en-US" b="1" dirty="0" smtClean="0">
                <a:effectLst>
                  <a:outerShdw blurRad="38100" dist="38100" dir="2700000" algn="tl">
                    <a:srgbClr val="000000">
                      <a:alpha val="43137"/>
                    </a:srgbClr>
                  </a:outerShdw>
                </a:effectLst>
              </a:rPr>
              <a:t>				Sources and Types of Power</a:t>
            </a:r>
          </a:p>
          <a:p>
            <a:r>
              <a:rPr lang="en-US" dirty="0" smtClean="0"/>
              <a:t>To exercise influence, a leader must have </a:t>
            </a:r>
            <a:r>
              <a:rPr lang="en-US" b="1" dirty="0" smtClean="0"/>
              <a:t>Power  the </a:t>
            </a:r>
            <a:r>
              <a:rPr lang="en-US" dirty="0" smtClean="0"/>
              <a:t>potential or ability to influence decisions and control resources.</a:t>
            </a:r>
          </a:p>
          <a:p>
            <a:r>
              <a:rPr lang="en-US" dirty="0" smtClean="0"/>
              <a:t>Power is the third pillar of leadership, the other two being knowledge and trust.</a:t>
            </a:r>
          </a:p>
          <a:p>
            <a:r>
              <a:rPr lang="en-US" dirty="0" smtClean="0"/>
              <a:t>Effective leaders use power appropriately, and know:</a:t>
            </a:r>
          </a:p>
          <a:p>
            <a:pPr>
              <a:buFont typeface="Wingdings" pitchFamily="2" charset="2"/>
              <a:buChar char="Ø"/>
            </a:pPr>
            <a:r>
              <a:rPr lang="en-US" dirty="0" smtClean="0"/>
              <a:t>When and how to be directive and when to delegate: and </a:t>
            </a:r>
          </a:p>
          <a:p>
            <a:pPr>
              <a:buFont typeface="Wingdings" pitchFamily="2" charset="2"/>
              <a:buChar char="Ø"/>
            </a:pPr>
            <a:r>
              <a:rPr lang="en-US" dirty="0" smtClean="0"/>
              <a:t>When and how to be consultative, providing guidance instead of being directive.</a:t>
            </a:r>
          </a:p>
          <a:p>
            <a:pPr>
              <a:buNone/>
            </a:pPr>
            <a:endParaRPr lang="en-US" dirty="0"/>
          </a:p>
        </p:txBody>
      </p:sp>
    </p:spTree>
  </p:cSld>
  <p:clrMapOvr>
    <a:masterClrMapping/>
  </p:clrMapOvr>
</p:sld>
</file>

<file path=ppt/slides/slide5.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4" name="Content Placeholder 3"/>
          <p:cNvSpPr>
            <a:spLocks noGrp="1"/>
          </p:cNvSpPr>
          <p:nvPr>
            <p:ph idx="1"/>
          </p:nvPr>
        </p:nvSpPr>
        <p:spPr/>
        <p:txBody>
          <a:bodyPr>
            <a:normAutofit lnSpcReduction="10000"/>
          </a:bodyPr>
          <a:lstStyle/>
          <a:p>
            <a:pPr>
              <a:buNone/>
            </a:pPr>
            <a:r>
              <a:rPr lang="en-US" dirty="0" smtClean="0"/>
              <a:t>		</a:t>
            </a:r>
            <a:r>
              <a:rPr lang="en-US" b="1" dirty="0" smtClean="0">
                <a:effectLst>
                  <a:outerShdw blurRad="38100" dist="38100" dir="2700000" algn="tl">
                    <a:srgbClr val="000000">
                      <a:alpha val="43137"/>
                    </a:srgbClr>
                  </a:outerShdw>
                </a:effectLst>
              </a:rPr>
              <a:t>Position Power: Most obvious and important</a:t>
            </a:r>
          </a:p>
          <a:p>
            <a:r>
              <a:rPr lang="en-US" dirty="0" smtClean="0"/>
              <a:t>Also called “Legitimate Power” refers to power of an individual because of the relative position</a:t>
            </a:r>
          </a:p>
          <a:p>
            <a:r>
              <a:rPr lang="en-US" dirty="0" smtClean="0"/>
              <a:t>It is formal authority delegated to the holder of the position</a:t>
            </a:r>
          </a:p>
          <a:p>
            <a:r>
              <a:rPr lang="en-US" dirty="0" smtClean="0"/>
              <a:t>Is legitimate power enough to produce effects on others or influence them as desired by leader?</a:t>
            </a:r>
          </a:p>
          <a:p>
            <a:r>
              <a:rPr lang="en-US" dirty="0" smtClean="0"/>
              <a:t>Leader team of experts. (Doctors)</a:t>
            </a:r>
          </a:p>
          <a:p>
            <a:pPr>
              <a:buNone/>
            </a:pPr>
            <a:endParaRPr lang="en-US" dirty="0"/>
          </a:p>
        </p:txBody>
      </p:sp>
    </p:spTree>
  </p:cSld>
  <p:clrMapOvr>
    <a:masterClrMapping/>
  </p:clrMapOvr>
</p:sld>
</file>

<file path=ppt/slides/slide6.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838200" y="228600"/>
            <a:ext cx="6875921" cy="461665"/>
          </a:xfrm>
          <a:prstGeom prst="rect">
            <a:avLst/>
          </a:prstGeom>
          <a:noFill/>
        </p:spPr>
        <p:txBody>
          <a:bodyPr wrap="none" rtlCol="0">
            <a:spAutoFit/>
          </a:bodyPr>
          <a:lstStyle/>
          <a:p>
            <a:r>
              <a:rPr lang="en-US" sz="2400" b="1" dirty="0" smtClean="0">
                <a:effectLst>
                  <a:outerShdw blurRad="38100" dist="38100" dir="2700000" algn="tl">
                    <a:srgbClr val="000000">
                      <a:alpha val="43137"/>
                    </a:srgbClr>
                  </a:outerShdw>
                </a:effectLst>
              </a:rPr>
              <a:t>	Position Power: Most Obvious and Important</a:t>
            </a:r>
            <a:endParaRPr lang="en-US" sz="2400" b="1" dirty="0">
              <a:effectLst>
                <a:outerShdw blurRad="38100" dist="38100" dir="2700000" algn="tl">
                  <a:srgbClr val="000000">
                    <a:alpha val="43137"/>
                  </a:srgbClr>
                </a:outerShdw>
              </a:effectLst>
            </a:endParaRPr>
          </a:p>
        </p:txBody>
      </p:sp>
      <p:graphicFrame>
        <p:nvGraphicFramePr>
          <p:cNvPr id="4" name="Table 3"/>
          <p:cNvGraphicFramePr>
            <a:graphicFrameLocks noGrp="1"/>
          </p:cNvGraphicFramePr>
          <p:nvPr/>
        </p:nvGraphicFramePr>
        <p:xfrm>
          <a:off x="1676400" y="1447800"/>
          <a:ext cx="6096000" cy="3749040"/>
        </p:xfrm>
        <a:graphic>
          <a:graphicData uri="http://schemas.openxmlformats.org/drawingml/2006/table">
            <a:tbl>
              <a:tblPr firstRow="1" bandRow="1">
                <a:tableStyleId>{5C22544A-7EE6-4342-B048-85BDC9FD1C3A}</a:tableStyleId>
              </a:tblPr>
              <a:tblGrid>
                <a:gridCol w="609600"/>
                <a:gridCol w="5486400"/>
              </a:tblGrid>
              <a:tr h="370840">
                <a:tc>
                  <a:txBody>
                    <a:bodyPr/>
                    <a:lstStyle/>
                    <a:p>
                      <a:r>
                        <a:rPr lang="en-US" dirty="0" smtClean="0"/>
                        <a:t>S.</a:t>
                      </a:r>
                      <a:r>
                        <a:rPr lang="en-US" baseline="0" dirty="0" smtClean="0"/>
                        <a:t> No</a:t>
                      </a:r>
                      <a:endParaRPr lang="en-US" dirty="0"/>
                    </a:p>
                  </a:txBody>
                  <a:tcPr/>
                </a:tc>
                <a:tc>
                  <a:txBody>
                    <a:bodyPr/>
                    <a:lstStyle/>
                    <a:p>
                      <a:r>
                        <a:rPr lang="en-US" dirty="0" smtClean="0"/>
                        <a:t>Source of Position</a:t>
                      </a:r>
                      <a:r>
                        <a:rPr lang="en-US" baseline="0" dirty="0" smtClean="0"/>
                        <a:t> Power</a:t>
                      </a:r>
                      <a:endParaRPr lang="en-US" dirty="0"/>
                    </a:p>
                  </a:txBody>
                  <a:tcPr/>
                </a:tc>
              </a:tr>
              <a:tr h="370840">
                <a:tc>
                  <a:txBody>
                    <a:bodyPr/>
                    <a:lstStyle/>
                    <a:p>
                      <a:r>
                        <a:rPr lang="en-US" dirty="0" smtClean="0"/>
                        <a:t>1</a:t>
                      </a:r>
                      <a:endParaRPr lang="en-US" dirty="0"/>
                    </a:p>
                  </a:txBody>
                  <a:tcPr/>
                </a:tc>
                <a:tc>
                  <a:txBody>
                    <a:bodyPr/>
                    <a:lstStyle/>
                    <a:p>
                      <a:r>
                        <a:rPr lang="en-US" dirty="0" smtClean="0"/>
                        <a:t>Legitimate</a:t>
                      </a:r>
                      <a:r>
                        <a:rPr lang="en-US" baseline="0" dirty="0" smtClean="0"/>
                        <a:t> Power: the lawful right to make a decision and expect compliance is called legitimate power</a:t>
                      </a:r>
                      <a:endParaRPr lang="en-US" dirty="0"/>
                    </a:p>
                  </a:txBody>
                  <a:tcPr/>
                </a:tc>
              </a:tr>
              <a:tr h="370840">
                <a:tc>
                  <a:txBody>
                    <a:bodyPr/>
                    <a:lstStyle/>
                    <a:p>
                      <a:r>
                        <a:rPr lang="en-US" dirty="0" smtClean="0"/>
                        <a:t>2</a:t>
                      </a:r>
                      <a:endParaRPr lang="en-US" dirty="0"/>
                    </a:p>
                  </a:txBody>
                  <a:tcPr/>
                </a:tc>
                <a:tc>
                  <a:txBody>
                    <a:bodyPr/>
                    <a:lstStyle/>
                    <a:p>
                      <a:r>
                        <a:rPr lang="en-US" dirty="0" smtClean="0"/>
                        <a:t>Reward Power:</a:t>
                      </a:r>
                      <a:r>
                        <a:rPr lang="en-US" baseline="0" dirty="0" smtClean="0"/>
                        <a:t> the authority to give employees </a:t>
                      </a:r>
                      <a:r>
                        <a:rPr lang="en-US" baseline="0" dirty="0" err="1" smtClean="0"/>
                        <a:t>rewad</a:t>
                      </a:r>
                      <a:r>
                        <a:rPr lang="en-US" baseline="0" dirty="0" smtClean="0"/>
                        <a:t> for compliance is referred to as reward power.</a:t>
                      </a:r>
                      <a:endParaRPr lang="en-US" dirty="0"/>
                    </a:p>
                  </a:txBody>
                  <a:tcPr/>
                </a:tc>
              </a:tr>
              <a:tr h="370840">
                <a:tc>
                  <a:txBody>
                    <a:bodyPr/>
                    <a:lstStyle/>
                    <a:p>
                      <a:r>
                        <a:rPr lang="en-US" dirty="0" smtClean="0"/>
                        <a:t>3</a:t>
                      </a:r>
                      <a:endParaRPr lang="en-US" dirty="0"/>
                    </a:p>
                  </a:txBody>
                  <a:tcPr/>
                </a:tc>
                <a:tc>
                  <a:txBody>
                    <a:bodyPr/>
                    <a:lstStyle/>
                    <a:p>
                      <a:r>
                        <a:rPr lang="en-US" dirty="0" smtClean="0"/>
                        <a:t>Coercive Power:</a:t>
                      </a:r>
                      <a:r>
                        <a:rPr lang="en-US" baseline="0" dirty="0" smtClean="0"/>
                        <a:t> the power stemming from noncompliance : it is based on fear.</a:t>
                      </a:r>
                      <a:endParaRPr lang="en-US" dirty="0"/>
                    </a:p>
                  </a:txBody>
                  <a:tcPr/>
                </a:tc>
              </a:tr>
              <a:tr h="370840">
                <a:tc>
                  <a:txBody>
                    <a:bodyPr/>
                    <a:lstStyle/>
                    <a:p>
                      <a:r>
                        <a:rPr lang="en-US" dirty="0" smtClean="0"/>
                        <a:t>4</a:t>
                      </a:r>
                      <a:endParaRPr lang="en-US" dirty="0"/>
                    </a:p>
                  </a:txBody>
                  <a:tcPr/>
                </a:tc>
                <a:tc>
                  <a:txBody>
                    <a:bodyPr/>
                    <a:lstStyle/>
                    <a:p>
                      <a:r>
                        <a:rPr lang="en-US" dirty="0" smtClean="0"/>
                        <a:t>Information Power:</a:t>
                      </a:r>
                      <a:r>
                        <a:rPr lang="en-US" baseline="0" dirty="0" smtClean="0"/>
                        <a:t> the power stemming from formal control over the information people need to do their work. The sales manager who control sales leads holds considerable power.</a:t>
                      </a:r>
                      <a:endParaRPr lang="en-US" dirty="0"/>
                    </a:p>
                  </a:txBody>
                  <a:tcPr/>
                </a:tc>
              </a:tr>
            </a:tbl>
          </a:graphicData>
        </a:graphic>
      </p:graphicFrame>
    </p:spTree>
  </p:cSld>
  <p:clrMapOvr>
    <a:masterClrMapping/>
  </p:clrMapOvr>
</p:sld>
</file>

<file path=ppt/slides/slide7.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609600" y="1143000"/>
            <a:ext cx="7467600" cy="2523768"/>
          </a:xfrm>
          <a:prstGeom prst="rect">
            <a:avLst/>
          </a:prstGeom>
          <a:noFill/>
        </p:spPr>
        <p:txBody>
          <a:bodyPr wrap="square" rtlCol="0">
            <a:spAutoFit/>
          </a:bodyPr>
          <a:lstStyle/>
          <a:p>
            <a:r>
              <a:rPr lang="en-US" dirty="0" smtClean="0"/>
              <a:t>			</a:t>
            </a:r>
            <a:r>
              <a:rPr lang="en-US" sz="3200" dirty="0" smtClean="0">
                <a:effectLst>
                  <a:outerShdw blurRad="38100" dist="38100" dir="2700000" algn="tl">
                    <a:srgbClr val="000000">
                      <a:alpha val="43137"/>
                    </a:srgbClr>
                  </a:outerShdw>
                </a:effectLst>
              </a:rPr>
              <a:t>Personal Power</a:t>
            </a:r>
          </a:p>
          <a:p>
            <a:r>
              <a:rPr lang="en-US" dirty="0" smtClean="0"/>
              <a:t>Three source of power stem from characteristics or behaviors of the power actor:</a:t>
            </a:r>
          </a:p>
          <a:p>
            <a:r>
              <a:rPr lang="en-US" dirty="0" smtClean="0"/>
              <a:t>	Expert Power</a:t>
            </a:r>
          </a:p>
          <a:p>
            <a:pPr lvl="2">
              <a:buFont typeface="Arial" pitchFamily="34" charset="0"/>
              <a:buChar char="•"/>
            </a:pPr>
            <a:r>
              <a:rPr lang="en-US" dirty="0" smtClean="0"/>
              <a:t>Referent Power</a:t>
            </a:r>
          </a:p>
          <a:p>
            <a:pPr lvl="2">
              <a:buFont typeface="Arial" pitchFamily="34" charset="0"/>
              <a:buChar char="•"/>
            </a:pPr>
            <a:r>
              <a:rPr lang="en-US" dirty="0" smtClean="0"/>
              <a:t>Prestige Power</a:t>
            </a:r>
          </a:p>
          <a:p>
            <a:pPr lvl="2">
              <a:buFont typeface="Arial" pitchFamily="34" charset="0"/>
              <a:buChar char="•"/>
            </a:pPr>
            <a:r>
              <a:rPr lang="en-US" dirty="0" smtClean="0"/>
              <a:t>These are classified as personal power because they are derived from the person rather than from the organization.</a:t>
            </a:r>
          </a:p>
        </p:txBody>
      </p:sp>
    </p:spTree>
  </p:cSld>
  <p:clrMapOvr>
    <a:masterClrMapping/>
  </p:clrMapOvr>
</p:sld>
</file>

<file path=ppt/slides/slide8.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762000" y="609600"/>
            <a:ext cx="7924800" cy="2185214"/>
          </a:xfrm>
          <a:prstGeom prst="rect">
            <a:avLst/>
          </a:prstGeom>
          <a:noFill/>
        </p:spPr>
        <p:txBody>
          <a:bodyPr wrap="square" rtlCol="0">
            <a:spAutoFit/>
          </a:bodyPr>
          <a:lstStyle/>
          <a:p>
            <a:r>
              <a:rPr lang="en-US" dirty="0" smtClean="0"/>
              <a:t>			</a:t>
            </a:r>
            <a:r>
              <a:rPr lang="en-US" sz="2800" b="1" dirty="0" smtClean="0">
                <a:effectLst>
                  <a:outerShdw blurRad="38100" dist="38100" dir="2700000" algn="tl">
                    <a:srgbClr val="000000">
                      <a:alpha val="43137"/>
                    </a:srgbClr>
                  </a:outerShdw>
                </a:effectLst>
              </a:rPr>
              <a:t>Personal Power</a:t>
            </a:r>
          </a:p>
          <a:p>
            <a:pPr>
              <a:buFont typeface="Wingdings" pitchFamily="2" charset="2"/>
              <a:buChar char="q"/>
            </a:pPr>
            <a:r>
              <a:rPr lang="en-US" dirty="0" smtClean="0"/>
              <a:t>Expert power: Expert power is the ability to influence other through specialized knowledge, skills, or abilities</a:t>
            </a:r>
          </a:p>
          <a:p>
            <a:pPr>
              <a:buFont typeface="Arial" pitchFamily="34" charset="0"/>
              <a:buChar char="•"/>
            </a:pPr>
            <a:r>
              <a:rPr lang="en-US" dirty="0" smtClean="0"/>
              <a:t>It is and individual’s power deriving from the skills or expertise of the person and the organization’s needs for those skills and expertise.</a:t>
            </a:r>
          </a:p>
          <a:p>
            <a:pPr>
              <a:buFont typeface="Arial" pitchFamily="34" charset="0"/>
              <a:buChar char="•"/>
            </a:pPr>
            <a:r>
              <a:rPr lang="en-US" dirty="0" smtClean="0"/>
              <a:t>Unlike the others, this type of power is usually highly specific and limited to the particular area in which expert is trained and qualified.</a:t>
            </a:r>
            <a:endParaRPr lang="en-US" dirty="0"/>
          </a:p>
        </p:txBody>
      </p:sp>
    </p:spTree>
  </p:cSld>
  <p:clrMapOvr>
    <a:masterClrMapping/>
  </p:clrMapOvr>
</p:sld>
</file>

<file path=ppt/slides/slide9.xml><?xml version="1.0" encoding="utf-8"?>
<p:sld xmlns:a="http://schemas.openxmlformats.org/drawingml/2006/main" xmlns:r="http://schemas.openxmlformats.org/officeDocument/2006/relationships" xmlns:p="http://schemas.openxmlformats.org/presentationml/2006/main">
  <p:cSld>
    <p:spTree>
      <p:nvGrpSpPr>
        <p:cNvPr id="1" name=""/>
        <p:cNvGrpSpPr/>
        <p:nvPr/>
      </p:nvGrpSpPr>
      <p:grpSpPr>
        <a:xfrm>
          <a:off x="0" y="0"/>
          <a:ext cx="0" cy="0"/>
          <a:chOff x="0" y="0"/>
          <a:chExt cx="0" cy="0"/>
        </a:xfrm>
      </p:grpSpPr>
      <p:sp>
        <p:nvSpPr>
          <p:cNvPr id="3" name="TextBox 2"/>
          <p:cNvSpPr txBox="1"/>
          <p:nvPr/>
        </p:nvSpPr>
        <p:spPr>
          <a:xfrm>
            <a:off x="1143000" y="762000"/>
            <a:ext cx="7324216" cy="4955203"/>
          </a:xfrm>
          <a:prstGeom prst="rect">
            <a:avLst/>
          </a:prstGeom>
          <a:noFill/>
        </p:spPr>
        <p:txBody>
          <a:bodyPr wrap="square" rtlCol="0">
            <a:spAutoFit/>
          </a:bodyPr>
          <a:lstStyle/>
          <a:p>
            <a:r>
              <a:rPr lang="en-US" sz="3600" b="1" dirty="0" smtClean="0"/>
              <a:t>		Personal  Power</a:t>
            </a:r>
          </a:p>
          <a:p>
            <a:pPr>
              <a:buFont typeface="Arial" pitchFamily="34" charset="0"/>
              <a:buChar char="•"/>
            </a:pPr>
            <a:r>
              <a:rPr lang="en-US" sz="2800" dirty="0" smtClean="0"/>
              <a:t>Referent Power: Is the ability to influence others through desirable traits and characteristics.</a:t>
            </a:r>
          </a:p>
          <a:p>
            <a:pPr>
              <a:buFont typeface="Arial" pitchFamily="34" charset="0"/>
              <a:buChar char="•"/>
            </a:pPr>
            <a:r>
              <a:rPr lang="en-US" sz="2800" dirty="0" smtClean="0"/>
              <a:t>It means the power or ability of individuals to attract others and build loyalty. It’s based on the charisma and interpersonal skills of the power holder.</a:t>
            </a:r>
          </a:p>
          <a:p>
            <a:pPr>
              <a:buFont typeface="Arial" pitchFamily="34" charset="0"/>
              <a:buChar char="•"/>
            </a:pPr>
            <a:r>
              <a:rPr lang="en-US" sz="2800" dirty="0" smtClean="0"/>
              <a:t>Prestige Power stems from one’s status and reputation. A manager who has accumulated important business successes acquires prestige power.</a:t>
            </a:r>
            <a:endParaRPr lang="en-US" sz="2800" dirty="0"/>
          </a:p>
        </p:txBody>
      </p:sp>
    </p:spTree>
  </p:cSld>
  <p:clrMapOvr>
    <a:masterClrMapping/>
  </p:clrMapOvr>
</p:sld>
</file>

<file path=ppt/theme/_rels/theme1.xml.rels><?xml version="1.0" encoding="UTF-8" standalone="yes"?>
<Relationships xmlns="http://schemas.openxmlformats.org/package/2006/relationships"><Relationship Id="rId2" Type="http://schemas.openxmlformats.org/officeDocument/2006/relationships/image" Target="../media/image2.jpeg"/><Relationship Id="rId1" Type="http://schemas.openxmlformats.org/officeDocument/2006/relationships/image" Target="../media/image1.jpeg"/></Relationships>
</file>

<file path=ppt/theme/theme1.xml><?xml version="1.0" encoding="utf-8"?>
<a:theme xmlns:a="http://schemas.openxmlformats.org/drawingml/2006/main" name="Trek">
  <a:themeElements>
    <a:clrScheme name="Trek">
      <a:dk1>
        <a:sysClr val="windowText" lastClr="000000"/>
      </a:dk1>
      <a:lt1>
        <a:sysClr val="window" lastClr="FFFFFF"/>
      </a:lt1>
      <a:dk2>
        <a:srgbClr val="4E3B30"/>
      </a:dk2>
      <a:lt2>
        <a:srgbClr val="FBEEC9"/>
      </a:lt2>
      <a:accent1>
        <a:srgbClr val="F0A22E"/>
      </a:accent1>
      <a:accent2>
        <a:srgbClr val="A5644E"/>
      </a:accent2>
      <a:accent3>
        <a:srgbClr val="B58B80"/>
      </a:accent3>
      <a:accent4>
        <a:srgbClr val="C3986D"/>
      </a:accent4>
      <a:accent5>
        <a:srgbClr val="A19574"/>
      </a:accent5>
      <a:accent6>
        <a:srgbClr val="C17529"/>
      </a:accent6>
      <a:hlink>
        <a:srgbClr val="AD1F1F"/>
      </a:hlink>
      <a:folHlink>
        <a:srgbClr val="FFC42F"/>
      </a:folHlink>
    </a:clrScheme>
    <a:fontScheme name="Trek">
      <a:majorFont>
        <a:latin typeface="Franklin Gothic Medium"/>
        <a:ea typeface=""/>
        <a:cs typeface=""/>
        <a:font script="Jpan" typeface="HG創英角ｺﾞｼｯｸUB"/>
        <a:font script="Hang" typeface="돋움"/>
        <a:font script="Hans" typeface="隶书"/>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Arial"/>
        <a:font script="Uigh" typeface="Microsoft Uighur"/>
      </a:majorFont>
      <a:minorFont>
        <a:latin typeface="Franklin Gothic Book"/>
        <a:ea typeface=""/>
        <a:cs typeface=""/>
        <a:font script="Jpan" typeface="HGｺﾞｼｯｸE"/>
        <a:font script="Hang" typeface="돋움"/>
        <a:font script="Hans" typeface="华文楷体"/>
        <a:font script="Hant" typeface="微軟正黑體"/>
        <a:font script="Arab" typeface="Tahoma"/>
        <a:font script="Hebr" typeface="Aharoni"/>
        <a:font script="Thai" typeface="LilyUPC"/>
        <a:font script="Ethi" typeface="Nyala"/>
        <a:font script="Beng" typeface="Vrinda"/>
        <a:font script="Gujr" typeface="Shruti"/>
        <a:font script="Khmr" typeface="DaunPenh"/>
        <a:font script="Knda" typeface="Tunga"/>
        <a:font script="Guru" typeface="Raavi"/>
        <a:font script="Cans" typeface="Euphemia"/>
        <a:font script="Cher" typeface="Plantagenet Cherokee"/>
        <a:font script="Yiii" typeface="Microsoft Yi Baiti"/>
        <a:font script="Tibt" typeface="Microsoft Himalaya"/>
        <a:font script="Thaa" typeface="MV Boli"/>
        <a:font script="Deva" typeface="Mangal"/>
        <a:font script="Telu" typeface="Gautami"/>
        <a:font script="Taml" typeface="Latha"/>
        <a:font script="Syrc" typeface="Estrangelo Edessa"/>
        <a:font script="Orya" typeface="Kalinga"/>
        <a:font script="Mlym" typeface="Kartika"/>
        <a:font script="Laoo" typeface="DokChampa"/>
        <a:font script="Sinh" typeface="Iskoola Pota"/>
        <a:font script="Mong" typeface="Mongolian Baiti"/>
        <a:font script="Viet" typeface="Tahoma"/>
        <a:font script="Uigh" typeface="Microsoft Uighur"/>
      </a:minorFont>
    </a:fontScheme>
    <a:fmtScheme name="Trek">
      <a:fillStyleLst>
        <a:solidFill>
          <a:schemeClr val="phClr"/>
        </a:solidFill>
        <a:gradFill rotWithShape="1">
          <a:gsLst>
            <a:gs pos="0">
              <a:schemeClr val="phClr">
                <a:tint val="30000"/>
                <a:satMod val="250000"/>
              </a:schemeClr>
            </a:gs>
            <a:gs pos="72000">
              <a:schemeClr val="phClr">
                <a:tint val="75000"/>
                <a:satMod val="210000"/>
              </a:schemeClr>
            </a:gs>
            <a:gs pos="100000">
              <a:schemeClr val="phClr">
                <a:tint val="85000"/>
                <a:satMod val="210000"/>
              </a:schemeClr>
            </a:gs>
          </a:gsLst>
          <a:lin ang="5400000" scaled="1"/>
        </a:gradFill>
        <a:gradFill rotWithShape="1">
          <a:gsLst>
            <a:gs pos="0">
              <a:schemeClr val="phClr">
                <a:tint val="75000"/>
                <a:shade val="85000"/>
                <a:satMod val="230000"/>
              </a:schemeClr>
            </a:gs>
            <a:gs pos="25000">
              <a:schemeClr val="phClr">
                <a:tint val="90000"/>
                <a:shade val="70000"/>
                <a:satMod val="220000"/>
              </a:schemeClr>
            </a:gs>
            <a:gs pos="50000">
              <a:schemeClr val="phClr">
                <a:tint val="90000"/>
                <a:shade val="58000"/>
                <a:satMod val="225000"/>
              </a:schemeClr>
            </a:gs>
            <a:gs pos="65000">
              <a:schemeClr val="phClr">
                <a:tint val="90000"/>
                <a:shade val="58000"/>
                <a:satMod val="225000"/>
              </a:schemeClr>
            </a:gs>
            <a:gs pos="80000">
              <a:schemeClr val="phClr">
                <a:tint val="90000"/>
                <a:shade val="69000"/>
                <a:satMod val="220000"/>
              </a:schemeClr>
            </a:gs>
            <a:gs pos="100000">
              <a:schemeClr val="phClr">
                <a:tint val="77000"/>
                <a:shade val="80000"/>
                <a:satMod val="230000"/>
              </a:schemeClr>
            </a:gs>
          </a:gsLst>
          <a:lin ang="5400000" scaled="1"/>
        </a:gradFill>
      </a:fillStyleLst>
      <a:lnStyleLst>
        <a:ln w="10000" cap="flat" cmpd="sng" algn="ctr">
          <a:solidFill>
            <a:schemeClr val="phClr"/>
          </a:solidFill>
          <a:prstDash val="solid"/>
        </a:ln>
        <a:ln w="25400" cap="flat" cmpd="sng" algn="ctr">
          <a:solidFill>
            <a:schemeClr val="phClr"/>
          </a:solidFill>
          <a:prstDash val="solid"/>
        </a:ln>
        <a:ln w="38100" cap="flat" cmpd="sng" algn="ctr">
          <a:solidFill>
            <a:schemeClr val="phClr"/>
          </a:solidFill>
          <a:prstDash val="solid"/>
        </a:ln>
      </a:lnStyleLst>
      <a:effectStyleLst>
        <a:effectStyle>
          <a:effectLst>
            <a:outerShdw blurRad="76200" dist="50800" dir="5400000" rotWithShape="0">
              <a:srgbClr val="4E3B30">
                <a:alpha val="60000"/>
              </a:srgbClr>
            </a:outerShdw>
          </a:effectLst>
        </a:effectStyle>
        <a:effectStyle>
          <a:effectLst>
            <a:outerShdw blurRad="76200" dist="50800" dir="5400000" rotWithShape="0">
              <a:srgbClr val="4E3B30">
                <a:alpha val="60000"/>
              </a:srgbClr>
            </a:outerShdw>
          </a:effectLst>
          <a:scene3d>
            <a:camera prst="orthographicFront">
              <a:rot lat="0" lon="0" rev="0"/>
            </a:camera>
            <a:lightRig rig="threePt" dir="tl">
              <a:rot lat="0" lon="0" rev="0"/>
            </a:lightRig>
          </a:scene3d>
          <a:sp3d prstMaterial="metal">
            <a:bevelT w="10000" h="10000"/>
          </a:sp3d>
        </a:effectStyle>
        <a:effectStyle>
          <a:effectLst>
            <a:outerShdw blurRad="76200" dist="50800" dir="5400000" rotWithShape="0">
              <a:srgbClr val="4E3B30">
                <a:alpha val="60000"/>
              </a:srgbClr>
            </a:outerShdw>
          </a:effectLst>
          <a:scene3d>
            <a:camera prst="obliqueTopLeft" fov="600000">
              <a:rot lat="0" lon="0" rev="0"/>
            </a:camera>
            <a:lightRig rig="balanced" dir="t">
              <a:rot lat="0" lon="0" rev="19200000"/>
            </a:lightRig>
          </a:scene3d>
          <a:sp3d contourW="12700" prstMaterial="matte">
            <a:bevelT w="60000" h="50800"/>
            <a:contourClr>
              <a:schemeClr val="phClr">
                <a:shade val="60000"/>
                <a:satMod val="110000"/>
              </a:schemeClr>
            </a:contourClr>
          </a:sp3d>
        </a:effectStyle>
      </a:effectStyleLst>
      <a:bgFillStyleLst>
        <a:solidFill>
          <a:schemeClr val="phClr"/>
        </a:solidFill>
        <a:blipFill>
          <a:blip xmlns:r="http://schemas.openxmlformats.org/officeDocument/2006/relationships" r:embed="rId1">
            <a:duotone>
              <a:schemeClr val="phClr">
                <a:shade val="90000"/>
                <a:satMod val="150000"/>
              </a:schemeClr>
              <a:schemeClr val="phClr">
                <a:tint val="88000"/>
                <a:satMod val="105000"/>
              </a:schemeClr>
            </a:duotone>
          </a:blip>
          <a:tile tx="0" ty="0" sx="95000" sy="95000" flip="none" algn="t"/>
        </a:blipFill>
        <a:blipFill>
          <a:blip xmlns:r="http://schemas.openxmlformats.org/officeDocument/2006/relationships" r:embed="rId2">
            <a:duotone>
              <a:schemeClr val="phClr">
                <a:shade val="30000"/>
                <a:satMod val="455000"/>
              </a:schemeClr>
              <a:schemeClr val="phClr">
                <a:tint val="95000"/>
                <a:satMod val="120000"/>
              </a:schemeClr>
            </a:duotone>
          </a:blip>
          <a:stretch>
            <a:fillRect/>
          </a:stretch>
        </a:blipFill>
      </a:bgFillStyleLst>
    </a:fmtScheme>
  </a:themeElements>
  <a:objectDefaults/>
  <a:extraClrSchemeLst/>
</a:theme>
</file>

<file path=docProps/app.xml><?xml version="1.0" encoding="utf-8"?>
<Properties xmlns="http://schemas.openxmlformats.org/officeDocument/2006/extended-properties" xmlns:vt="http://schemas.openxmlformats.org/officeDocument/2006/docPropsVTypes">
  <Template>Trek</Template>
  <TotalTime>237</TotalTime>
  <Words>205</Words>
  <Application>Microsoft Office PowerPoint</Application>
  <PresentationFormat>On-screen Show (4:3)</PresentationFormat>
  <Paragraphs>46</Paragraphs>
  <Slides>9</Slides>
  <Notes>0</Notes>
  <HiddenSlides>0</HiddenSlides>
  <MMClips>0</MMClips>
  <ScaleCrop>false</ScaleCrop>
  <HeadingPairs>
    <vt:vector size="4" baseType="variant">
      <vt:variant>
        <vt:lpstr>Theme</vt:lpstr>
      </vt:variant>
      <vt:variant>
        <vt:i4>1</vt:i4>
      </vt:variant>
      <vt:variant>
        <vt:lpstr>Slide Titles</vt:lpstr>
      </vt:variant>
      <vt:variant>
        <vt:i4>9</vt:i4>
      </vt:variant>
    </vt:vector>
  </HeadingPairs>
  <TitlesOfParts>
    <vt:vector size="10" baseType="lpstr">
      <vt:lpstr>Trek</vt:lpstr>
      <vt:lpstr>Slide 1</vt:lpstr>
      <vt:lpstr>Slide 2</vt:lpstr>
      <vt:lpstr>Slide 3</vt:lpstr>
      <vt:lpstr>Slide 4</vt:lpstr>
      <vt:lpstr>Slide 5</vt:lpstr>
      <vt:lpstr>Slide 6</vt:lpstr>
      <vt:lpstr>Slide 7</vt:lpstr>
      <vt:lpstr>Slide 8</vt:lpstr>
      <vt:lpstr>Slide 9</vt:lpstr>
    </vt:vector>
  </TitlesOfParts>
  <LinksUpToDate>false</LinksUpToDate>
  <SharedDoc>false</SharedDoc>
  <HyperlinksChanged>false</HyperlinksChanged>
  <AppVersion>12.0000</AppVersion>
</Properties>
</file>

<file path=docProps/core.xml><?xml version="1.0" encoding="utf-8"?>
<cp:coreProperties xmlns:cp="http://schemas.openxmlformats.org/package/2006/metadata/core-properties" xmlns:dc="http://purl.org/dc/elements/1.1/" xmlns:dcterms="http://purl.org/dc/terms/" xmlns:dcmitype="http://purl.org/dc/dcmitype/" xmlns:xsi="http://www.w3.org/2001/XMLSchema-instance">
  <dc:title>Slide 1</dc:title>
  <dc:creator>HR</dc:creator>
  <cp:lastModifiedBy>HR</cp:lastModifiedBy>
  <cp:revision>8</cp:revision>
  <dcterms:created xsi:type="dcterms:W3CDTF">2016-01-13T11:20:30Z</dcterms:created>
  <dcterms:modified xsi:type="dcterms:W3CDTF">2017-11-23T14:35:14Z</dcterms:modified>
</cp:coreProperties>
</file>